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278" r:id="rId5"/>
    <p:sldId id="286" r:id="rId6"/>
    <p:sldId id="285" r:id="rId7"/>
    <p:sldId id="284" r:id="rId8"/>
    <p:sldId id="283" r:id="rId9"/>
    <p:sldId id="282" r:id="rId10"/>
    <p:sldId id="281" r:id="rId11"/>
    <p:sldId id="280" r:id="rId12"/>
    <p:sldId id="279" r:id="rId13"/>
    <p:sldId id="290" r:id="rId14"/>
    <p:sldId id="289" r:id="rId15"/>
    <p:sldId id="288" r:id="rId16"/>
    <p:sldId id="28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0" autoAdjust="0"/>
  </p:normalViewPr>
  <p:slideViewPr>
    <p:cSldViewPr snapToGrid="0">
      <p:cViewPr varScale="1">
        <p:scale>
          <a:sx n="60" d="100"/>
          <a:sy n="60" d="100"/>
        </p:scale>
        <p:origin x="840" y="44"/>
      </p:cViewPr>
      <p:guideLst/>
    </p:cSldViewPr>
  </p:slideViewPr>
  <p:outlineViewPr>
    <p:cViewPr>
      <p:scale>
        <a:sx n="33" d="100"/>
        <a:sy n="33" d="100"/>
      </p:scale>
      <p:origin x="0" y="-21869"/>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62" d="100"/>
          <a:sy n="62" d="100"/>
        </p:scale>
        <p:origin x="2179"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252186-C111-43A8-A0F7-F77FFDE4DF82}" type="datetimeFigureOut">
              <a:rPr lang="en-US" smtClean="0"/>
              <a:t>11/9/2023</a:t>
            </a:fld>
            <a:endParaRPr lang="en-US" dirty="0"/>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56CFAD-C154-4C9C-AD01-665A5055065E}" type="slidenum">
              <a:rPr lang="en-US" smtClean="0"/>
              <a:t>‹#›</a:t>
            </a:fld>
            <a:endParaRPr lang="en-US"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BBB5B-F3DE-41D7-B279-483D20E8E363}" type="datetimeFigureOut">
              <a:rPr lang="en-US" smtClean="0"/>
              <a:t>11/9/2023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62BC0-7DC4-4569-951D-2BB9475345C6}" type="slidenum">
              <a:rPr lang="en-US" smtClean="0"/>
              <a:t>‹#›</a:t>
            </a:fld>
            <a:endParaRPr lang="en-US"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2442052"/>
            <a:ext cx="12192000" cy="1425257"/>
          </a:xfrm>
          <a:prstGeom prst="rect">
            <a:avLst/>
          </a:prstGeom>
          <a:solidFill>
            <a:schemeClr val="accent4">
              <a:lumMod val="50000"/>
              <a:alpha val="55000"/>
            </a:schemeClr>
          </a:solidFill>
        </p:spPr>
        <p:txBody>
          <a:bodyPr anchor="ctr"/>
          <a:lstStyle>
            <a:lvl1pPr algn="ctr">
              <a:defRPr sz="6000" cap="all" spc="100" baseline="0">
                <a:solidFill>
                  <a:schemeClr val="accent1"/>
                </a:solidFill>
              </a:defRPr>
            </a:lvl1pPr>
          </a:lstStyle>
          <a:p>
            <a:r>
              <a:rPr lang="en-US" dirty="0"/>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3867309"/>
            <a:ext cx="12192000" cy="1036320"/>
          </a:xfrm>
          <a:prstGeom prst="rect">
            <a:avLst/>
          </a:prstGeom>
          <a:solidFill>
            <a:schemeClr val="accent4">
              <a:lumMod val="50000"/>
              <a:alpha val="55000"/>
            </a:schemeClr>
          </a:solidFill>
        </p:spPr>
        <p:txBody>
          <a:bodyPr anchor="ctr"/>
          <a:lstStyle>
            <a:lvl1pPr marL="0" indent="0" algn="ctr">
              <a:buNone/>
              <a:defRPr sz="2400" cap="none" spc="100" baseline="0">
                <a:solidFill>
                  <a:schemeClr val="bg1"/>
                </a:solidFill>
                <a:latin typeface="+mn-lt"/>
              </a:defRPr>
            </a:lvl1pPr>
          </a:lstStyle>
          <a:p>
            <a:pPr lvl="0"/>
            <a:r>
              <a:rPr lang="en-US" dirty="0"/>
              <a:t>Click to add subtitle</a:t>
            </a:r>
          </a:p>
        </p:txBody>
      </p:sp>
      <p:sp>
        <p:nvSpPr>
          <p:cNvPr id="2" name="Rectangle 1">
            <a:extLst>
              <a:ext uri="{FF2B5EF4-FFF2-40B4-BE49-F238E27FC236}">
                <a16:creationId xmlns:a16="http://schemas.microsoft.com/office/drawing/2014/main" id="{9F51AF15-A085-49C8-ABEC-EF90E7D7B280}"/>
              </a:ext>
              <a:ext uri="{C183D7F6-B498-43B3-948B-1728B52AA6E4}">
                <adec:decorative xmlns:adec="http://schemas.microsoft.com/office/drawing/2017/decorative" val="1"/>
              </a:ext>
            </a:extLst>
          </p:cNvPr>
          <p:cNvSpPr/>
          <p:nvPr userDrawn="1"/>
        </p:nvSpPr>
        <p:spPr>
          <a:xfrm>
            <a:off x="3192779" y="2325925"/>
            <a:ext cx="5806440"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20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pportunity Comparison">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198964-B829-4E4F-AAE7-4D7A404AB794}"/>
              </a:ext>
            </a:extLst>
          </p:cNvPr>
          <p:cNvSpPr>
            <a:spLocks noGrp="1"/>
          </p:cNvSpPr>
          <p:nvPr>
            <p:ph type="title" hasCustomPrompt="1"/>
          </p:nvPr>
        </p:nvSpPr>
        <p:spPr>
          <a:xfrm>
            <a:off x="3233057" y="698523"/>
            <a:ext cx="5715000" cy="46908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21" name="Text Placeholder 10">
            <a:extLst>
              <a:ext uri="{FF2B5EF4-FFF2-40B4-BE49-F238E27FC236}">
                <a16:creationId xmlns:a16="http://schemas.microsoft.com/office/drawing/2014/main" id="{F7C80E83-E343-4BA5-ABB5-ACA84EEE6236}"/>
              </a:ext>
            </a:extLst>
          </p:cNvPr>
          <p:cNvSpPr>
            <a:spLocks noGrp="1"/>
          </p:cNvSpPr>
          <p:nvPr>
            <p:ph type="body" sz="quarter" idx="16" hasCustomPrompt="1"/>
          </p:nvPr>
        </p:nvSpPr>
        <p:spPr>
          <a:xfrm>
            <a:off x="1681078" y="1853427"/>
            <a:ext cx="1252367" cy="863490"/>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0" name="Text Placeholder 10">
            <a:extLst>
              <a:ext uri="{FF2B5EF4-FFF2-40B4-BE49-F238E27FC236}">
                <a16:creationId xmlns:a16="http://schemas.microsoft.com/office/drawing/2014/main" id="{BA56986C-C9AC-44CD-9D32-24AA209F7648}"/>
              </a:ext>
            </a:extLst>
          </p:cNvPr>
          <p:cNvSpPr>
            <a:spLocks noGrp="1"/>
          </p:cNvSpPr>
          <p:nvPr>
            <p:ph type="body" sz="quarter" idx="12" hasCustomPrompt="1"/>
          </p:nvPr>
        </p:nvSpPr>
        <p:spPr>
          <a:xfrm>
            <a:off x="838200"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27" name="Text Placeholder 10">
            <a:extLst>
              <a:ext uri="{FF2B5EF4-FFF2-40B4-BE49-F238E27FC236}">
                <a16:creationId xmlns:a16="http://schemas.microsoft.com/office/drawing/2014/main" id="{61B45AB9-9A5F-4872-A322-AD3890A5BE65}"/>
              </a:ext>
            </a:extLst>
          </p:cNvPr>
          <p:cNvSpPr>
            <a:spLocks noGrp="1"/>
          </p:cNvSpPr>
          <p:nvPr>
            <p:ph type="body" sz="quarter" idx="17" hasCustomPrompt="1"/>
          </p:nvPr>
        </p:nvSpPr>
        <p:spPr>
          <a:xfrm>
            <a:off x="838200"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29" name="Text Placeholder 10">
            <a:extLst>
              <a:ext uri="{FF2B5EF4-FFF2-40B4-BE49-F238E27FC236}">
                <a16:creationId xmlns:a16="http://schemas.microsoft.com/office/drawing/2014/main" id="{E5E3032E-6B86-4F42-95E1-7C7B13087199}"/>
              </a:ext>
            </a:extLst>
          </p:cNvPr>
          <p:cNvSpPr>
            <a:spLocks noGrp="1"/>
          </p:cNvSpPr>
          <p:nvPr>
            <p:ph type="body" sz="quarter" idx="19" hasCustomPrompt="1"/>
          </p:nvPr>
        </p:nvSpPr>
        <p:spPr>
          <a:xfrm>
            <a:off x="5469646" y="1853426"/>
            <a:ext cx="1252367" cy="863491"/>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8" name="Text Placeholder 10">
            <a:extLst>
              <a:ext uri="{FF2B5EF4-FFF2-40B4-BE49-F238E27FC236}">
                <a16:creationId xmlns:a16="http://schemas.microsoft.com/office/drawing/2014/main" id="{C56EA384-B876-4E37-81CC-FF14C8064ED4}"/>
              </a:ext>
            </a:extLst>
          </p:cNvPr>
          <p:cNvSpPr>
            <a:spLocks noGrp="1"/>
          </p:cNvSpPr>
          <p:nvPr>
            <p:ph type="body" sz="quarter" idx="18" hasCustomPrompt="1"/>
          </p:nvPr>
        </p:nvSpPr>
        <p:spPr>
          <a:xfrm>
            <a:off x="4626428"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0" name="Text Placeholder 10">
            <a:extLst>
              <a:ext uri="{FF2B5EF4-FFF2-40B4-BE49-F238E27FC236}">
                <a16:creationId xmlns:a16="http://schemas.microsoft.com/office/drawing/2014/main" id="{7A136A37-A8C3-48F4-978F-3042B2451FFF}"/>
              </a:ext>
            </a:extLst>
          </p:cNvPr>
          <p:cNvSpPr>
            <a:spLocks noGrp="1"/>
          </p:cNvSpPr>
          <p:nvPr>
            <p:ph type="body" sz="quarter" idx="20" hasCustomPrompt="1"/>
          </p:nvPr>
        </p:nvSpPr>
        <p:spPr>
          <a:xfrm>
            <a:off x="4626428"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32" name="Text Placeholder 10">
            <a:extLst>
              <a:ext uri="{FF2B5EF4-FFF2-40B4-BE49-F238E27FC236}">
                <a16:creationId xmlns:a16="http://schemas.microsoft.com/office/drawing/2014/main" id="{90D156C2-557C-45F2-B9BA-7CE533312A02}"/>
              </a:ext>
            </a:extLst>
          </p:cNvPr>
          <p:cNvSpPr>
            <a:spLocks noGrp="1"/>
          </p:cNvSpPr>
          <p:nvPr>
            <p:ph type="body" sz="quarter" idx="22" hasCustomPrompt="1"/>
          </p:nvPr>
        </p:nvSpPr>
        <p:spPr>
          <a:xfrm>
            <a:off x="9258214" y="1853427"/>
            <a:ext cx="1252028" cy="863492"/>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31" name="Text Placeholder 10">
            <a:extLst>
              <a:ext uri="{FF2B5EF4-FFF2-40B4-BE49-F238E27FC236}">
                <a16:creationId xmlns:a16="http://schemas.microsoft.com/office/drawing/2014/main" id="{38E358D4-D1F9-4872-A079-98E1F6BD662D}"/>
              </a:ext>
            </a:extLst>
          </p:cNvPr>
          <p:cNvSpPr>
            <a:spLocks noGrp="1"/>
          </p:cNvSpPr>
          <p:nvPr>
            <p:ph type="body" sz="quarter" idx="21" hasCustomPrompt="1"/>
          </p:nvPr>
        </p:nvSpPr>
        <p:spPr>
          <a:xfrm>
            <a:off x="8414657"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3" name="Text Placeholder 10">
            <a:extLst>
              <a:ext uri="{FF2B5EF4-FFF2-40B4-BE49-F238E27FC236}">
                <a16:creationId xmlns:a16="http://schemas.microsoft.com/office/drawing/2014/main" id="{8D809314-142B-40CA-8424-37611F5E9C1F}"/>
              </a:ext>
            </a:extLst>
          </p:cNvPr>
          <p:cNvSpPr>
            <a:spLocks noGrp="1"/>
          </p:cNvSpPr>
          <p:nvPr>
            <p:ph type="body" sz="quarter" idx="23" hasCustomPrompt="1"/>
          </p:nvPr>
        </p:nvSpPr>
        <p:spPr>
          <a:xfrm>
            <a:off x="8414657"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16" name="Picture Placeholder 8">
            <a:extLst>
              <a:ext uri="{FF2B5EF4-FFF2-40B4-BE49-F238E27FC236}">
                <a16:creationId xmlns:a16="http://schemas.microsoft.com/office/drawing/2014/main" id="{3B652552-1A5B-4884-9BDF-1A2663959342}"/>
              </a:ext>
            </a:extLst>
          </p:cNvPr>
          <p:cNvSpPr>
            <a:spLocks noGrp="1"/>
          </p:cNvSpPr>
          <p:nvPr>
            <p:ph type="pic" sz="quarter" idx="14" hasCustomPrompt="1"/>
          </p:nvPr>
        </p:nvSpPr>
        <p:spPr>
          <a:xfrm>
            <a:off x="0" y="4234542"/>
            <a:ext cx="12191999" cy="2623457"/>
          </a:xfrm>
          <a:prstGeom prst="rect">
            <a:avLst/>
          </a:prstGeom>
        </p:spPr>
        <p:txBody>
          <a:bodyPr/>
          <a:lstStyle>
            <a:lvl1pPr marL="0" indent="0" algn="ctr">
              <a:buNone/>
              <a:defRPr/>
            </a:lvl1pPr>
          </a:lstStyle>
          <a:p>
            <a:r>
              <a:rPr lang="en-US" dirty="0"/>
              <a:t>Click to add photo</a:t>
            </a:r>
          </a:p>
        </p:txBody>
      </p:sp>
      <p:sp>
        <p:nvSpPr>
          <p:cNvPr id="36" name="Date Placeholder 3">
            <a:extLst>
              <a:ext uri="{FF2B5EF4-FFF2-40B4-BE49-F238E27FC236}">
                <a16:creationId xmlns:a16="http://schemas.microsoft.com/office/drawing/2014/main" id="{5C7A8808-3BA5-498D-8E57-CAB9DF018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37" name="Footer Placeholder 4">
            <a:extLst>
              <a:ext uri="{FF2B5EF4-FFF2-40B4-BE49-F238E27FC236}">
                <a16:creationId xmlns:a16="http://schemas.microsoft.com/office/drawing/2014/main" id="{742EE3D7-DACC-458E-82B0-EC87F8BAE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38" name="Slide Number Placeholder 5">
            <a:extLst>
              <a:ext uri="{FF2B5EF4-FFF2-40B4-BE49-F238E27FC236}">
                <a16:creationId xmlns:a16="http://schemas.microsoft.com/office/drawing/2014/main" id="{8ED908E6-B839-44D9-AFFC-E5E5E592E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8222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809568" y="2450440"/>
            <a:ext cx="4143432" cy="548711"/>
          </a:xfrm>
          <a:prstGeom prst="rect">
            <a:avLst/>
          </a:prstGeom>
        </p:spPr>
        <p:txBody>
          <a:bodyPr anchor="b"/>
          <a:lstStyle>
            <a:lvl1pPr>
              <a:defRPr sz="2400" cap="all" spc="100" baseline="0">
                <a:solidFill>
                  <a:schemeClr val="accent2"/>
                </a:solidFill>
              </a:defRPr>
            </a:lvl1pPr>
          </a:lstStyle>
          <a:p>
            <a:r>
              <a:rPr lang="en-US" dirty="0"/>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837756" y="0"/>
            <a:ext cx="7354243" cy="2862470"/>
          </a:xfrm>
          <a:prstGeom prst="rect">
            <a:avLst/>
          </a:prstGeom>
        </p:spPr>
        <p:txBody>
          <a:bodyPr/>
          <a:lstStyle>
            <a:lvl1pPr marL="0" indent="0" algn="ctr">
              <a:buNone/>
              <a:defRPr/>
            </a:lvl1pPr>
          </a:lstStyle>
          <a:p>
            <a:r>
              <a:rPr lang="en-US" dirty="0"/>
              <a:t>Click to add photo</a:t>
            </a:r>
          </a:p>
        </p:txBody>
      </p:sp>
      <p:sp>
        <p:nvSpPr>
          <p:cNvPr id="12" name="Text Placeholder 10">
            <a:extLst>
              <a:ext uri="{FF2B5EF4-FFF2-40B4-BE49-F238E27FC236}">
                <a16:creationId xmlns:a16="http://schemas.microsoft.com/office/drawing/2014/main" id="{AE2342C8-E968-4F49-930C-F5C43F88F0BF}"/>
              </a:ext>
            </a:extLst>
          </p:cNvPr>
          <p:cNvSpPr>
            <a:spLocks noGrp="1"/>
          </p:cNvSpPr>
          <p:nvPr>
            <p:ph type="body" sz="quarter" idx="16" hasCustomPrompt="1"/>
          </p:nvPr>
        </p:nvSpPr>
        <p:spPr>
          <a:xfrm>
            <a:off x="819728"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DCCC938D-0BC7-4BBB-BBF2-B830D9D0C13A}"/>
              </a:ext>
            </a:extLst>
          </p:cNvPr>
          <p:cNvSpPr>
            <a:spLocks noGrp="1"/>
          </p:cNvSpPr>
          <p:nvPr>
            <p:ph type="body" sz="quarter" idx="18" hasCustomPrompt="1"/>
          </p:nvPr>
        </p:nvSpPr>
        <p:spPr>
          <a:xfrm>
            <a:off x="6400800"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796405D2-E28F-41EC-844E-034C5D70725D}"/>
              </a:ext>
            </a:extLst>
          </p:cNvPr>
          <p:cNvSpPr>
            <a:spLocks noGrp="1"/>
          </p:cNvSpPr>
          <p:nvPr>
            <p:ph type="body" sz="quarter" idx="17" hasCustomPrompt="1"/>
          </p:nvPr>
        </p:nvSpPr>
        <p:spPr>
          <a:xfrm>
            <a:off x="6400800"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endParaRPr lang="en-US" dirty="0"/>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519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Competition v2">
    <p:spTree>
      <p:nvGrpSpPr>
        <p:cNvPr id="1" name=""/>
        <p:cNvGrpSpPr/>
        <p:nvPr/>
      </p:nvGrpSpPr>
      <p:grpSpPr>
        <a:xfrm>
          <a:off x="0" y="0"/>
          <a:ext cx="0" cy="0"/>
          <a:chOff x="0" y="0"/>
          <a:chExt cx="0" cy="0"/>
        </a:xfrm>
      </p:grpSpPr>
      <p:pic>
        <p:nvPicPr>
          <p:cNvPr id="49" name="Graphic 48">
            <a:extLst>
              <a:ext uri="{FF2B5EF4-FFF2-40B4-BE49-F238E27FC236}">
                <a16:creationId xmlns:a16="http://schemas.microsoft.com/office/drawing/2014/main" id="{CC3C8467-268E-4ABA-B4F5-0808AFBB278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cxnSp>
        <p:nvCxnSpPr>
          <p:cNvPr id="18" name="Straight Connector 17">
            <a:extLst>
              <a:ext uri="{FF2B5EF4-FFF2-40B4-BE49-F238E27FC236}">
                <a16:creationId xmlns:a16="http://schemas.microsoft.com/office/drawing/2014/main" id="{D69FF8FD-CDD1-4BEE-8DB9-0CD4BDE983AA}"/>
              </a:ext>
              <a:ext uri="{C183D7F6-B498-43B3-948B-1728B52AA6E4}">
                <adec:decorative xmlns:adec="http://schemas.microsoft.com/office/drawing/2017/decorative" val="1"/>
              </a:ext>
            </a:extLst>
          </p:cNvPr>
          <p:cNvCxnSpPr>
            <a:cxnSpLocks/>
          </p:cNvCxnSpPr>
          <p:nvPr userDrawn="1"/>
        </p:nvCxnSpPr>
        <p:spPr>
          <a:xfrm>
            <a:off x="7335793" y="766762"/>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9F1257F-A86F-48F4-BFFA-9BFB4355ED20}"/>
              </a:ext>
              <a:ext uri="{C183D7F6-B498-43B3-948B-1728B52AA6E4}">
                <adec:decorative xmlns:adec="http://schemas.microsoft.com/office/drawing/2017/decorative" val="1"/>
              </a:ext>
            </a:extLst>
          </p:cNvPr>
          <p:cNvCxnSpPr>
            <a:cxnSpLocks/>
          </p:cNvCxnSpPr>
          <p:nvPr userDrawn="1"/>
        </p:nvCxnSpPr>
        <p:spPr>
          <a:xfrm rot="5400000">
            <a:off x="7334351" y="757238"/>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FD01FCA-DF30-466C-9EAE-B0A13CF25D3B}"/>
              </a:ext>
              <a:ext uri="{C183D7F6-B498-43B3-948B-1728B52AA6E4}">
                <adec:decorative xmlns:adec="http://schemas.microsoft.com/office/drawing/2017/decorative" val="1"/>
              </a:ext>
            </a:extLst>
          </p:cNvPr>
          <p:cNvSpPr/>
          <p:nvPr userDrawn="1"/>
        </p:nvSpPr>
        <p:spPr>
          <a:xfrm>
            <a:off x="5831167" y="4486275"/>
            <a:ext cx="622236" cy="622236"/>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6F9F0CF-5966-47C2-9A41-0CD85E85D264}"/>
              </a:ext>
              <a:ext uri="{C183D7F6-B498-43B3-948B-1728B52AA6E4}">
                <adec:decorative xmlns:adec="http://schemas.microsoft.com/office/drawing/2017/decorative" val="1"/>
              </a:ext>
            </a:extLst>
          </p:cNvPr>
          <p:cNvSpPr/>
          <p:nvPr userDrawn="1"/>
        </p:nvSpPr>
        <p:spPr>
          <a:xfrm>
            <a:off x="4564642" y="4047275"/>
            <a:ext cx="622236" cy="62223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2EFF630-FDAA-46A7-8CEE-21CAB6BC2507}"/>
              </a:ext>
              <a:ext uri="{C183D7F6-B498-43B3-948B-1728B52AA6E4}">
                <adec:decorative xmlns:adec="http://schemas.microsoft.com/office/drawing/2017/decorative" val="1"/>
              </a:ext>
            </a:extLst>
          </p:cNvPr>
          <p:cNvSpPr/>
          <p:nvPr userDrawn="1"/>
        </p:nvSpPr>
        <p:spPr>
          <a:xfrm>
            <a:off x="6229331" y="2163148"/>
            <a:ext cx="622236" cy="622236"/>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383BA8C-6DBE-4569-B07B-9FB55F80D616}"/>
              </a:ext>
              <a:ext uri="{C183D7F6-B498-43B3-948B-1728B52AA6E4}">
                <adec:decorative xmlns:adec="http://schemas.microsoft.com/office/drawing/2017/decorative" val="1"/>
              </a:ext>
            </a:extLst>
          </p:cNvPr>
          <p:cNvSpPr/>
          <p:nvPr userDrawn="1"/>
        </p:nvSpPr>
        <p:spPr>
          <a:xfrm>
            <a:off x="7859108" y="3573553"/>
            <a:ext cx="622236" cy="62223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108DE16-ABA8-4BC8-93C4-F8A521C8A509}"/>
              </a:ext>
              <a:ext uri="{C183D7F6-B498-43B3-948B-1728B52AA6E4}">
                <adec:decorative xmlns:adec="http://schemas.microsoft.com/office/drawing/2017/decorative" val="1"/>
              </a:ext>
            </a:extLst>
          </p:cNvPr>
          <p:cNvSpPr/>
          <p:nvPr userDrawn="1"/>
        </p:nvSpPr>
        <p:spPr>
          <a:xfrm>
            <a:off x="9795826" y="4201049"/>
            <a:ext cx="622236" cy="622236"/>
          </a:xfrm>
          <a:prstGeom prst="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E93C062E-DD5E-49BC-A10D-F70C1931F00A}"/>
              </a:ext>
              <a:ext uri="{C183D7F6-B498-43B3-948B-1728B52AA6E4}">
                <adec:decorative xmlns:adec="http://schemas.microsoft.com/office/drawing/2017/decorative" val="1"/>
              </a:ext>
            </a:extLst>
          </p:cNvPr>
          <p:cNvSpPr/>
          <p:nvPr userDrawn="1"/>
        </p:nvSpPr>
        <p:spPr>
          <a:xfrm>
            <a:off x="7962756" y="1603981"/>
            <a:ext cx="2057805" cy="767123"/>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799781-E0A0-4C4E-A069-37290BED8FE5}"/>
              </a:ext>
            </a:extLst>
          </p:cNvPr>
          <p:cNvSpPr>
            <a:spLocks noGrp="1"/>
          </p:cNvSpPr>
          <p:nvPr>
            <p:ph type="title" hasCustomPrompt="1"/>
          </p:nvPr>
        </p:nvSpPr>
        <p:spPr>
          <a:xfrm>
            <a:off x="740427" y="571145"/>
            <a:ext cx="5355570" cy="438144"/>
          </a:xfrm>
          <a:prstGeom prst="rect">
            <a:avLst/>
          </a:prstGeom>
        </p:spPr>
        <p:txBody>
          <a:bodyPr/>
          <a:lstStyle>
            <a:lvl1pPr>
              <a:defRPr sz="2400" cap="all" spc="100" baseline="0">
                <a:solidFill>
                  <a:schemeClr val="accent2"/>
                </a:solidFill>
              </a:defRPr>
            </a:lvl1pPr>
          </a:lstStyle>
          <a:p>
            <a:r>
              <a:rPr lang="en-US" dirty="0"/>
              <a:t>Click to add title</a:t>
            </a:r>
          </a:p>
        </p:txBody>
      </p:sp>
      <p:sp>
        <p:nvSpPr>
          <p:cNvPr id="38" name="Text Placeholder 10">
            <a:extLst>
              <a:ext uri="{FF2B5EF4-FFF2-40B4-BE49-F238E27FC236}">
                <a16:creationId xmlns:a16="http://schemas.microsoft.com/office/drawing/2014/main" id="{5D896357-F0C4-4728-BE54-A809E6E3100F}"/>
              </a:ext>
            </a:extLst>
          </p:cNvPr>
          <p:cNvSpPr>
            <a:spLocks noGrp="1"/>
          </p:cNvSpPr>
          <p:nvPr>
            <p:ph type="body" sz="quarter" idx="16" hasCustomPrompt="1"/>
          </p:nvPr>
        </p:nvSpPr>
        <p:spPr>
          <a:xfrm>
            <a:off x="6463262" y="311795"/>
            <a:ext cx="1706966" cy="426393"/>
          </a:xfrm>
          <a:prstGeom prst="rect">
            <a:avLst/>
          </a:prstGeom>
        </p:spPr>
        <p:txBody>
          <a:bodyPr anchor="b"/>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42" name="Text Placeholder 10">
            <a:extLst>
              <a:ext uri="{FF2B5EF4-FFF2-40B4-BE49-F238E27FC236}">
                <a16:creationId xmlns:a16="http://schemas.microsoft.com/office/drawing/2014/main" id="{CB13D4EF-593A-4D3C-9712-515EE5A358AC}"/>
              </a:ext>
            </a:extLst>
          </p:cNvPr>
          <p:cNvSpPr>
            <a:spLocks noGrp="1"/>
          </p:cNvSpPr>
          <p:nvPr>
            <p:ph type="body" sz="quarter" idx="20" hasCustomPrompt="1"/>
          </p:nvPr>
        </p:nvSpPr>
        <p:spPr>
          <a:xfrm>
            <a:off x="8026762" y="1774346"/>
            <a:ext cx="1929792" cy="426393"/>
          </a:xfrm>
          <a:prstGeom prst="rect">
            <a:avLst/>
          </a:prstGeom>
        </p:spPr>
        <p:txBody>
          <a:bodyPr anchor="ctr"/>
          <a:lstStyle>
            <a:lvl1pPr marL="0" indent="0" algn="ctr">
              <a:lnSpc>
                <a:spcPct val="80000"/>
              </a:lnSpc>
              <a:spcBef>
                <a:spcPts val="0"/>
              </a:spcBef>
              <a:buNone/>
              <a:defRPr sz="2000" cap="all" spc="100" baseline="0">
                <a:solidFill>
                  <a:schemeClr val="accent6">
                    <a:lumMod val="50000"/>
                  </a:schemeClr>
                </a:solidFill>
                <a:latin typeface="+mj-lt"/>
              </a:defRPr>
            </a:lvl1pPr>
          </a:lstStyle>
          <a:p>
            <a:pPr lvl="0"/>
            <a:r>
              <a:rPr lang="en-US" dirty="0"/>
              <a:t>Click to add name</a:t>
            </a:r>
          </a:p>
        </p:txBody>
      </p:sp>
      <p:sp>
        <p:nvSpPr>
          <p:cNvPr id="47" name="Text Placeholder 10">
            <a:extLst>
              <a:ext uri="{FF2B5EF4-FFF2-40B4-BE49-F238E27FC236}">
                <a16:creationId xmlns:a16="http://schemas.microsoft.com/office/drawing/2014/main" id="{449D2BE7-8177-406D-94BB-001D561B5A89}"/>
              </a:ext>
            </a:extLst>
          </p:cNvPr>
          <p:cNvSpPr>
            <a:spLocks noGrp="1"/>
          </p:cNvSpPr>
          <p:nvPr>
            <p:ph type="body" sz="quarter" idx="25" hasCustomPrompt="1"/>
          </p:nvPr>
        </p:nvSpPr>
        <p:spPr>
          <a:xfrm>
            <a:off x="6083673" y="2261070"/>
            <a:ext cx="913553" cy="426393"/>
          </a:xfrm>
          <a:prstGeom prst="rect">
            <a:avLst/>
          </a:prstGeom>
        </p:spPr>
        <p:txBody>
          <a:bodyPr anchor="ctr"/>
          <a:lstStyle>
            <a:lvl1pPr marL="0" indent="0" algn="ctr">
              <a:buNone/>
              <a:defRPr sz="1600" cap="all" spc="100" baseline="0">
                <a:solidFill>
                  <a:schemeClr val="accent4">
                    <a:lumMod val="50000"/>
                  </a:schemeClr>
                </a:solidFill>
                <a:latin typeface="+mj-lt"/>
              </a:defRPr>
            </a:lvl1pPr>
          </a:lstStyle>
          <a:p>
            <a:pPr lvl="0"/>
            <a:r>
              <a:rPr lang="en-US" dirty="0"/>
              <a:t>name</a:t>
            </a:r>
          </a:p>
        </p:txBody>
      </p:sp>
      <p:sp>
        <p:nvSpPr>
          <p:cNvPr id="40" name="Text Placeholder 10">
            <a:extLst>
              <a:ext uri="{FF2B5EF4-FFF2-40B4-BE49-F238E27FC236}">
                <a16:creationId xmlns:a16="http://schemas.microsoft.com/office/drawing/2014/main" id="{FD164278-C8C4-4514-8B3E-9505CB674743}"/>
              </a:ext>
            </a:extLst>
          </p:cNvPr>
          <p:cNvSpPr>
            <a:spLocks noGrp="1"/>
          </p:cNvSpPr>
          <p:nvPr>
            <p:ph type="body" sz="quarter" idx="18" hasCustomPrompt="1"/>
          </p:nvPr>
        </p:nvSpPr>
        <p:spPr>
          <a:xfrm>
            <a:off x="3149242" y="3061800"/>
            <a:ext cx="1706966" cy="426393"/>
          </a:xfrm>
          <a:prstGeom prst="rect">
            <a:avLst/>
          </a:prstGeom>
        </p:spPr>
        <p:txBody>
          <a:bodyPr anchor="t"/>
          <a:lstStyle>
            <a:lvl1pPr marL="0" indent="0" algn="r">
              <a:buNone/>
              <a:defRPr sz="1400" cap="all" spc="100" baseline="0">
                <a:solidFill>
                  <a:schemeClr val="bg1">
                    <a:lumMod val="50000"/>
                  </a:schemeClr>
                </a:solidFill>
                <a:latin typeface="+mj-lt"/>
              </a:defRPr>
            </a:lvl1pPr>
          </a:lstStyle>
          <a:p>
            <a:pPr lvl="0"/>
            <a:r>
              <a:rPr lang="en-US" dirty="0"/>
              <a:t>Click to add name</a:t>
            </a:r>
          </a:p>
        </p:txBody>
      </p:sp>
      <p:sp>
        <p:nvSpPr>
          <p:cNvPr id="41" name="Text Placeholder 10">
            <a:extLst>
              <a:ext uri="{FF2B5EF4-FFF2-40B4-BE49-F238E27FC236}">
                <a16:creationId xmlns:a16="http://schemas.microsoft.com/office/drawing/2014/main" id="{45FF02C4-FA25-4AE4-B4EF-D106CDD0FEB4}"/>
              </a:ext>
            </a:extLst>
          </p:cNvPr>
          <p:cNvSpPr>
            <a:spLocks noGrp="1"/>
          </p:cNvSpPr>
          <p:nvPr>
            <p:ph type="body" sz="quarter" idx="19" hasCustomPrompt="1"/>
          </p:nvPr>
        </p:nvSpPr>
        <p:spPr>
          <a:xfrm>
            <a:off x="9795826" y="3061800"/>
            <a:ext cx="1706966" cy="426393"/>
          </a:xfrm>
          <a:prstGeom prst="rect">
            <a:avLst/>
          </a:prstGeom>
        </p:spPr>
        <p:txBody>
          <a:bodyPr anchor="t"/>
          <a:lstStyle>
            <a:lvl1pPr marL="0" indent="0" algn="l">
              <a:buNone/>
              <a:defRPr sz="1400" cap="all" spc="100" baseline="0">
                <a:solidFill>
                  <a:schemeClr val="bg1">
                    <a:lumMod val="50000"/>
                  </a:schemeClr>
                </a:solidFill>
                <a:latin typeface="+mj-lt"/>
              </a:defRPr>
            </a:lvl1pPr>
          </a:lstStyle>
          <a:p>
            <a:pPr lvl="0"/>
            <a:r>
              <a:rPr lang="en-US" dirty="0"/>
              <a:t>Click to add name</a:t>
            </a:r>
          </a:p>
        </p:txBody>
      </p:sp>
      <p:sp>
        <p:nvSpPr>
          <p:cNvPr id="45" name="Text Placeholder 10">
            <a:extLst>
              <a:ext uri="{FF2B5EF4-FFF2-40B4-BE49-F238E27FC236}">
                <a16:creationId xmlns:a16="http://schemas.microsoft.com/office/drawing/2014/main" id="{2EA0BE42-73C1-43D0-9520-94265CBEE415}"/>
              </a:ext>
            </a:extLst>
          </p:cNvPr>
          <p:cNvSpPr>
            <a:spLocks noGrp="1"/>
          </p:cNvSpPr>
          <p:nvPr>
            <p:ph type="body" sz="quarter" idx="23" hasCustomPrompt="1"/>
          </p:nvPr>
        </p:nvSpPr>
        <p:spPr>
          <a:xfrm>
            <a:off x="7713450" y="3671475"/>
            <a:ext cx="913553" cy="426393"/>
          </a:xfrm>
          <a:prstGeom prst="rect">
            <a:avLst/>
          </a:prstGeom>
        </p:spPr>
        <p:txBody>
          <a:bodyPr anchor="ctr"/>
          <a:lstStyle>
            <a:lvl1pPr marL="0" indent="0" algn="ctr">
              <a:buNone/>
              <a:defRPr sz="1600" cap="all" spc="100" baseline="0">
                <a:solidFill>
                  <a:schemeClr val="bg2">
                    <a:lumMod val="50000"/>
                  </a:schemeClr>
                </a:solidFill>
                <a:latin typeface="+mj-lt"/>
              </a:defRPr>
            </a:lvl1pPr>
          </a:lstStyle>
          <a:p>
            <a:pPr lvl="0"/>
            <a:r>
              <a:rPr lang="en-US" dirty="0"/>
              <a:t>name</a:t>
            </a:r>
          </a:p>
        </p:txBody>
      </p:sp>
      <p:sp>
        <p:nvSpPr>
          <p:cNvPr id="43" name="Text Placeholder 10">
            <a:extLst>
              <a:ext uri="{FF2B5EF4-FFF2-40B4-BE49-F238E27FC236}">
                <a16:creationId xmlns:a16="http://schemas.microsoft.com/office/drawing/2014/main" id="{4E23821A-CE37-4CA8-82BC-5731CBD7BC63}"/>
              </a:ext>
            </a:extLst>
          </p:cNvPr>
          <p:cNvSpPr>
            <a:spLocks noGrp="1"/>
          </p:cNvSpPr>
          <p:nvPr>
            <p:ph type="body" sz="quarter" idx="21" hasCustomPrompt="1"/>
          </p:nvPr>
        </p:nvSpPr>
        <p:spPr>
          <a:xfrm>
            <a:off x="4418984" y="4145197"/>
            <a:ext cx="913553" cy="426393"/>
          </a:xfrm>
          <a:prstGeom prst="rect">
            <a:avLst/>
          </a:prstGeom>
        </p:spPr>
        <p:txBody>
          <a:bodyPr anchor="ctr"/>
          <a:lstStyle>
            <a:lvl1pPr marL="0" indent="0" algn="ctr">
              <a:buNone/>
              <a:defRPr sz="1600" cap="all" spc="100" baseline="0">
                <a:solidFill>
                  <a:schemeClr val="accent1">
                    <a:lumMod val="75000"/>
                  </a:schemeClr>
                </a:solidFill>
                <a:latin typeface="+mj-lt"/>
              </a:defRPr>
            </a:lvl1pPr>
          </a:lstStyle>
          <a:p>
            <a:pPr lvl="0"/>
            <a:r>
              <a:rPr lang="en-US" dirty="0"/>
              <a:t>name</a:t>
            </a:r>
          </a:p>
        </p:txBody>
      </p:sp>
      <p:sp>
        <p:nvSpPr>
          <p:cNvPr id="44" name="Text Placeholder 10">
            <a:extLst>
              <a:ext uri="{FF2B5EF4-FFF2-40B4-BE49-F238E27FC236}">
                <a16:creationId xmlns:a16="http://schemas.microsoft.com/office/drawing/2014/main" id="{83ED92E9-F268-4C1E-9440-F605C9EBD510}"/>
              </a:ext>
            </a:extLst>
          </p:cNvPr>
          <p:cNvSpPr>
            <a:spLocks noGrp="1"/>
          </p:cNvSpPr>
          <p:nvPr>
            <p:ph type="body" sz="quarter" idx="22" hasCustomPrompt="1"/>
          </p:nvPr>
        </p:nvSpPr>
        <p:spPr>
          <a:xfrm>
            <a:off x="5685509" y="4584197"/>
            <a:ext cx="913553" cy="426393"/>
          </a:xfrm>
          <a:prstGeom prst="rect">
            <a:avLst/>
          </a:prstGeom>
        </p:spPr>
        <p:txBody>
          <a:bodyPr anchor="ctr"/>
          <a:lstStyle>
            <a:lvl1pPr marL="0" indent="0" algn="ctr">
              <a:buNone/>
              <a:defRPr sz="1600" cap="all" spc="100" baseline="0">
                <a:solidFill>
                  <a:schemeClr val="accent1">
                    <a:lumMod val="50000"/>
                  </a:schemeClr>
                </a:solidFill>
                <a:latin typeface="+mj-lt"/>
              </a:defRPr>
            </a:lvl1pPr>
          </a:lstStyle>
          <a:p>
            <a:pPr lvl="0"/>
            <a:r>
              <a:rPr lang="en-US" dirty="0"/>
              <a:t>name</a:t>
            </a:r>
          </a:p>
        </p:txBody>
      </p:sp>
      <p:sp>
        <p:nvSpPr>
          <p:cNvPr id="46" name="Text Placeholder 10">
            <a:extLst>
              <a:ext uri="{FF2B5EF4-FFF2-40B4-BE49-F238E27FC236}">
                <a16:creationId xmlns:a16="http://schemas.microsoft.com/office/drawing/2014/main" id="{B29F508B-CAFE-4871-8267-E5406A4D6C46}"/>
              </a:ext>
            </a:extLst>
          </p:cNvPr>
          <p:cNvSpPr>
            <a:spLocks noGrp="1"/>
          </p:cNvSpPr>
          <p:nvPr>
            <p:ph type="body" sz="quarter" idx="24" hasCustomPrompt="1"/>
          </p:nvPr>
        </p:nvSpPr>
        <p:spPr>
          <a:xfrm>
            <a:off x="9650168" y="4298971"/>
            <a:ext cx="913553" cy="426393"/>
          </a:xfrm>
          <a:prstGeom prst="rect">
            <a:avLst/>
          </a:prstGeom>
        </p:spPr>
        <p:txBody>
          <a:bodyPr anchor="ctr"/>
          <a:lstStyle>
            <a:lvl1pPr marL="0" indent="0" algn="ctr">
              <a:buNone/>
              <a:defRPr sz="1600" cap="all" spc="100" baseline="0">
                <a:solidFill>
                  <a:schemeClr val="bg2">
                    <a:lumMod val="75000"/>
                  </a:schemeClr>
                </a:solidFill>
                <a:latin typeface="+mj-lt"/>
              </a:defRPr>
            </a:lvl1pPr>
          </a:lstStyle>
          <a:p>
            <a:pPr lvl="0"/>
            <a:r>
              <a:rPr lang="en-US" dirty="0"/>
              <a:t>name</a:t>
            </a:r>
          </a:p>
        </p:txBody>
      </p:sp>
      <p:sp>
        <p:nvSpPr>
          <p:cNvPr id="39" name="Text Placeholder 10">
            <a:extLst>
              <a:ext uri="{FF2B5EF4-FFF2-40B4-BE49-F238E27FC236}">
                <a16:creationId xmlns:a16="http://schemas.microsoft.com/office/drawing/2014/main" id="{C40D7D1C-3379-42CE-B3D7-A585CDECBD11}"/>
              </a:ext>
            </a:extLst>
          </p:cNvPr>
          <p:cNvSpPr>
            <a:spLocks noGrp="1"/>
          </p:cNvSpPr>
          <p:nvPr>
            <p:ph type="body" sz="quarter" idx="17" hasCustomPrompt="1"/>
          </p:nvPr>
        </p:nvSpPr>
        <p:spPr>
          <a:xfrm>
            <a:off x="6463261" y="5683895"/>
            <a:ext cx="1706966" cy="426393"/>
          </a:xfrm>
          <a:prstGeom prst="rect">
            <a:avLst/>
          </a:prstGeom>
        </p:spPr>
        <p:txBody>
          <a:bodyPr anchor="t"/>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3" name="Date Placeholder 2">
            <a:extLst>
              <a:ext uri="{FF2B5EF4-FFF2-40B4-BE49-F238E27FC236}">
                <a16:creationId xmlns:a16="http://schemas.microsoft.com/office/drawing/2014/main" id="{35129BD8-DBDF-484C-89DD-80EDD7B827E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a:t>20XX</a:t>
            </a:r>
            <a:endParaRPr lang="en-US" dirty="0"/>
          </a:p>
        </p:txBody>
      </p:sp>
      <p:sp>
        <p:nvSpPr>
          <p:cNvPr id="4" name="Footer Placeholder 3">
            <a:extLst>
              <a:ext uri="{FF2B5EF4-FFF2-40B4-BE49-F238E27FC236}">
                <a16:creationId xmlns:a16="http://schemas.microsoft.com/office/drawing/2014/main" id="{8CF621E8-9FBF-4DC8-AA1D-234C0A47D713}"/>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5" name="Slide Number Placeholder 4">
            <a:extLst>
              <a:ext uri="{FF2B5EF4-FFF2-40B4-BE49-F238E27FC236}">
                <a16:creationId xmlns:a16="http://schemas.microsoft.com/office/drawing/2014/main" id="{1C1D5819-A04D-4AB0-A144-E7BBA340031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6084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3D21-9143-4E6D-87CD-82F00F7DC6FA}"/>
              </a:ext>
            </a:extLst>
          </p:cNvPr>
          <p:cNvSpPr>
            <a:spLocks noGrp="1"/>
          </p:cNvSpPr>
          <p:nvPr>
            <p:ph type="title" hasCustomPrompt="1"/>
          </p:nvPr>
        </p:nvSpPr>
        <p:spPr>
          <a:xfrm>
            <a:off x="827314" y="627486"/>
            <a:ext cx="5268686" cy="568896"/>
          </a:xfrm>
          <a:prstGeom prst="rect">
            <a:avLst/>
          </a:prstGeom>
        </p:spPr>
        <p:txBody>
          <a:bodyPr anchor="ctr"/>
          <a:lstStyle>
            <a:lvl1pPr>
              <a:defRPr sz="2400" cap="all" spc="100" baseline="0">
                <a:solidFill>
                  <a:schemeClr val="accent2"/>
                </a:solidFill>
              </a:defRPr>
            </a:lvl1pPr>
          </a:lstStyle>
          <a:p>
            <a:r>
              <a:rPr lang="en-US" dirty="0"/>
              <a:t>Click to add title</a:t>
            </a:r>
          </a:p>
        </p:txBody>
      </p:sp>
      <p:sp>
        <p:nvSpPr>
          <p:cNvPr id="11" name="Text Placeholder 10">
            <a:extLst>
              <a:ext uri="{FF2B5EF4-FFF2-40B4-BE49-F238E27FC236}">
                <a16:creationId xmlns:a16="http://schemas.microsoft.com/office/drawing/2014/main" id="{235C24E7-D67D-40AA-B6B1-AE47659E18EC}"/>
              </a:ext>
            </a:extLst>
          </p:cNvPr>
          <p:cNvSpPr>
            <a:spLocks noGrp="1"/>
          </p:cNvSpPr>
          <p:nvPr>
            <p:ph type="body" sz="quarter" idx="33" hasCustomPrompt="1"/>
          </p:nvPr>
        </p:nvSpPr>
        <p:spPr>
          <a:xfrm>
            <a:off x="820438" y="1011439"/>
            <a:ext cx="4989233" cy="568896"/>
          </a:xfrm>
          <a:prstGeom prst="rect">
            <a:avLst/>
          </a:prstGeom>
        </p:spPr>
        <p:txBody>
          <a:bodyPr anchor="ctr"/>
          <a:lstStyle>
            <a:lvl1pPr marL="0" indent="0" algn="l">
              <a:buNone/>
              <a:defRPr sz="2000" cap="none" spc="100" baseline="0">
                <a:solidFill>
                  <a:schemeClr val="accent2"/>
                </a:solidFill>
                <a:latin typeface="+mn-lt"/>
              </a:defRPr>
            </a:lvl1pPr>
          </a:lstStyle>
          <a:p>
            <a:pPr lvl="0"/>
            <a:r>
              <a:rPr lang="en-US" dirty="0"/>
              <a:t>Click to add title</a:t>
            </a:r>
          </a:p>
        </p:txBody>
      </p:sp>
      <p:sp>
        <p:nvSpPr>
          <p:cNvPr id="19" name="Text Placeholder 14">
            <a:extLst>
              <a:ext uri="{FF2B5EF4-FFF2-40B4-BE49-F238E27FC236}">
                <a16:creationId xmlns:a16="http://schemas.microsoft.com/office/drawing/2014/main" id="{A756E9B8-BA57-4251-A0E6-DDADC29D95B9}"/>
              </a:ext>
            </a:extLst>
          </p:cNvPr>
          <p:cNvSpPr>
            <a:spLocks noGrp="1"/>
          </p:cNvSpPr>
          <p:nvPr>
            <p:ph type="body" sz="quarter" idx="26" hasCustomPrompt="1"/>
          </p:nvPr>
        </p:nvSpPr>
        <p:spPr>
          <a:xfrm>
            <a:off x="920666" y="2044485"/>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0" name="Text Placeholder 14">
            <a:extLst>
              <a:ext uri="{FF2B5EF4-FFF2-40B4-BE49-F238E27FC236}">
                <a16:creationId xmlns:a16="http://schemas.microsoft.com/office/drawing/2014/main" id="{C0B962B5-0EC7-48EC-A687-C206A69C56D6}"/>
              </a:ext>
            </a:extLst>
          </p:cNvPr>
          <p:cNvSpPr>
            <a:spLocks noGrp="1"/>
          </p:cNvSpPr>
          <p:nvPr>
            <p:ph type="body" sz="quarter" idx="13" hasCustomPrompt="1"/>
          </p:nvPr>
        </p:nvSpPr>
        <p:spPr>
          <a:xfrm>
            <a:off x="2727695" y="2044485"/>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1314A100-8075-4D1D-995C-34F5838D58F2}"/>
              </a:ext>
            </a:extLst>
          </p:cNvPr>
          <p:cNvSpPr>
            <a:spLocks noGrp="1"/>
          </p:cNvSpPr>
          <p:nvPr>
            <p:ph type="body" sz="quarter" idx="34" hasCustomPrompt="1"/>
          </p:nvPr>
        </p:nvSpPr>
        <p:spPr>
          <a:xfrm>
            <a:off x="920666" y="3428263"/>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3" name="Text Placeholder 14">
            <a:extLst>
              <a:ext uri="{FF2B5EF4-FFF2-40B4-BE49-F238E27FC236}">
                <a16:creationId xmlns:a16="http://schemas.microsoft.com/office/drawing/2014/main" id="{9C946523-4B92-4003-B43C-B01D972454F4}"/>
              </a:ext>
            </a:extLst>
          </p:cNvPr>
          <p:cNvSpPr>
            <a:spLocks noGrp="1"/>
          </p:cNvSpPr>
          <p:nvPr>
            <p:ph type="body" sz="quarter" idx="35" hasCustomPrompt="1"/>
          </p:nvPr>
        </p:nvSpPr>
        <p:spPr>
          <a:xfrm>
            <a:off x="2727695" y="3428263"/>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F9BEEAAD-CC7F-427D-BCFF-1BBA5023ABE6}"/>
              </a:ext>
            </a:extLst>
          </p:cNvPr>
          <p:cNvSpPr>
            <a:spLocks noGrp="1"/>
          </p:cNvSpPr>
          <p:nvPr>
            <p:ph type="body" sz="quarter" idx="36" hasCustomPrompt="1"/>
          </p:nvPr>
        </p:nvSpPr>
        <p:spPr>
          <a:xfrm>
            <a:off x="920666" y="4812041"/>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6" name="Text Placeholder 14">
            <a:extLst>
              <a:ext uri="{FF2B5EF4-FFF2-40B4-BE49-F238E27FC236}">
                <a16:creationId xmlns:a16="http://schemas.microsoft.com/office/drawing/2014/main" id="{B6693A35-4411-4FE2-82FD-5D30D8D62AF3}"/>
              </a:ext>
            </a:extLst>
          </p:cNvPr>
          <p:cNvSpPr>
            <a:spLocks noGrp="1"/>
          </p:cNvSpPr>
          <p:nvPr>
            <p:ph type="body" sz="quarter" idx="37" hasCustomPrompt="1"/>
          </p:nvPr>
        </p:nvSpPr>
        <p:spPr>
          <a:xfrm>
            <a:off x="2727695" y="4812041"/>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17" name="Date Placeholder 3">
            <a:extLst>
              <a:ext uri="{FF2B5EF4-FFF2-40B4-BE49-F238E27FC236}">
                <a16:creationId xmlns:a16="http://schemas.microsoft.com/office/drawing/2014/main" id="{B658EBA7-4275-488A-B86F-67B70609FC99}"/>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2">
                    <a:lumMod val="50000"/>
                  </a:schemeClr>
                </a:solidFill>
                <a:effectLst/>
              </a:defRPr>
            </a:lvl1pPr>
          </a:lstStyle>
          <a:p>
            <a:r>
              <a:rPr lang="en-US"/>
              <a:t>20XX</a:t>
            </a:r>
            <a:endParaRPr lang="en-US" dirty="0"/>
          </a:p>
        </p:txBody>
      </p:sp>
      <p:sp>
        <p:nvSpPr>
          <p:cNvPr id="27" name="Footer Placeholder 4">
            <a:extLst>
              <a:ext uri="{FF2B5EF4-FFF2-40B4-BE49-F238E27FC236}">
                <a16:creationId xmlns:a16="http://schemas.microsoft.com/office/drawing/2014/main" id="{A59824DA-522A-4135-800A-60F504928B2D}"/>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7" name="Picture Placeholder 8">
            <a:extLst>
              <a:ext uri="{FF2B5EF4-FFF2-40B4-BE49-F238E27FC236}">
                <a16:creationId xmlns:a16="http://schemas.microsoft.com/office/drawing/2014/main" id="{93D3F372-68E2-486A-A105-748C2BB245A0}"/>
              </a:ext>
            </a:extLst>
          </p:cNvPr>
          <p:cNvSpPr>
            <a:spLocks noGrp="1"/>
          </p:cNvSpPr>
          <p:nvPr>
            <p:ph type="pic" sz="quarter" idx="14" hasCustomPrompt="1"/>
          </p:nvPr>
        </p:nvSpPr>
        <p:spPr>
          <a:xfrm>
            <a:off x="6683831" y="0"/>
            <a:ext cx="5508168" cy="6858000"/>
          </a:xfrm>
          <a:prstGeom prst="rect">
            <a:avLst/>
          </a:prstGeom>
        </p:spPr>
        <p:txBody>
          <a:bodyPr/>
          <a:lstStyle>
            <a:lvl1pPr marL="0" indent="0" algn="ctr">
              <a:buNone/>
              <a:defRPr/>
            </a:lvl1pPr>
          </a:lstStyle>
          <a:p>
            <a:r>
              <a:rPr lang="en-US" dirty="0"/>
              <a:t>Click to add photo</a:t>
            </a:r>
          </a:p>
        </p:txBody>
      </p:sp>
      <p:sp>
        <p:nvSpPr>
          <p:cNvPr id="28" name="Slide Number Placeholder 5">
            <a:extLst>
              <a:ext uri="{FF2B5EF4-FFF2-40B4-BE49-F238E27FC236}">
                <a16:creationId xmlns:a16="http://schemas.microsoft.com/office/drawing/2014/main" id="{8D667147-015B-4B04-886E-3451355DC70A}"/>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371206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9C70A-0F34-4BEB-BABD-659A58DC489C}"/>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4038600" y="599301"/>
            <a:ext cx="4114800" cy="607969"/>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34" name="Text Placeholder 10">
            <a:extLst>
              <a:ext uri="{FF2B5EF4-FFF2-40B4-BE49-F238E27FC236}">
                <a16:creationId xmlns:a16="http://schemas.microsoft.com/office/drawing/2014/main" id="{781F399C-8EA8-402F-B2A4-828B062584C2}"/>
              </a:ext>
            </a:extLst>
          </p:cNvPr>
          <p:cNvSpPr>
            <a:spLocks noGrp="1"/>
          </p:cNvSpPr>
          <p:nvPr>
            <p:ph type="body" sz="quarter" idx="33" hasCustomPrompt="1"/>
          </p:nvPr>
        </p:nvSpPr>
        <p:spPr>
          <a:xfrm>
            <a:off x="4362186" y="1011441"/>
            <a:ext cx="3467628" cy="568896"/>
          </a:xfrm>
          <a:prstGeom prst="rect">
            <a:avLst/>
          </a:prstGeom>
        </p:spPr>
        <p:txBody>
          <a:bodyPr anchor="ctr"/>
          <a:lstStyle>
            <a:lvl1pPr marL="0" indent="0" algn="ctr">
              <a:buNone/>
              <a:defRPr sz="2000" cap="none" spc="100" baseline="0">
                <a:solidFill>
                  <a:schemeClr val="tx2">
                    <a:lumMod val="75000"/>
                  </a:schemeClr>
                </a:solidFill>
                <a:latin typeface="+mn-lt"/>
              </a:defRPr>
            </a:lvl1pPr>
          </a:lstStyle>
          <a:p>
            <a:pPr lvl="0"/>
            <a:r>
              <a:rPr lang="en-US" dirty="0"/>
              <a:t>Click to add title</a:t>
            </a:r>
          </a:p>
        </p:txBody>
      </p:sp>
      <p:sp>
        <p:nvSpPr>
          <p:cNvPr id="35" name="Text Placeholder 10">
            <a:extLst>
              <a:ext uri="{FF2B5EF4-FFF2-40B4-BE49-F238E27FC236}">
                <a16:creationId xmlns:a16="http://schemas.microsoft.com/office/drawing/2014/main" id="{07DF62A2-2B04-4192-9858-1F4C30EFDA5B}"/>
              </a:ext>
            </a:extLst>
          </p:cNvPr>
          <p:cNvSpPr>
            <a:spLocks noGrp="1"/>
          </p:cNvSpPr>
          <p:nvPr>
            <p:ph type="body" sz="quarter" idx="34" hasCustomPrompt="1"/>
          </p:nvPr>
        </p:nvSpPr>
        <p:spPr>
          <a:xfrm>
            <a:off x="910838" y="2564313"/>
            <a:ext cx="4750631"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11" name="Text Placeholder 10">
            <a:extLst>
              <a:ext uri="{FF2B5EF4-FFF2-40B4-BE49-F238E27FC236}">
                <a16:creationId xmlns:a16="http://schemas.microsoft.com/office/drawing/2014/main" id="{910CB016-EEF8-4992-8F92-8FE3375CEB06}"/>
              </a:ext>
            </a:extLst>
          </p:cNvPr>
          <p:cNvSpPr>
            <a:spLocks noGrp="1"/>
          </p:cNvSpPr>
          <p:nvPr>
            <p:ph type="body" sz="quarter" idx="25" hasCustomPrompt="1"/>
          </p:nvPr>
        </p:nvSpPr>
        <p:spPr>
          <a:xfrm>
            <a:off x="7739877" y="2564313"/>
            <a:ext cx="3532840"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911225" y="3187700"/>
            <a:ext cx="4749800" cy="2771775"/>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7" name="Content Placeholder 29">
            <a:extLst>
              <a:ext uri="{FF2B5EF4-FFF2-40B4-BE49-F238E27FC236}">
                <a16:creationId xmlns:a16="http://schemas.microsoft.com/office/drawing/2014/main" id="{1958214F-5F3C-4FBF-9DBD-97579EF4CF49}"/>
              </a:ext>
            </a:extLst>
          </p:cNvPr>
          <p:cNvSpPr>
            <a:spLocks noGrp="1"/>
          </p:cNvSpPr>
          <p:nvPr>
            <p:ph sz="quarter" idx="36" hasCustomPrompt="1"/>
          </p:nvPr>
        </p:nvSpPr>
        <p:spPr>
          <a:xfrm>
            <a:off x="7028164" y="3107442"/>
            <a:ext cx="4252612" cy="2882900"/>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8116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Yr Action Plan">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378E50-94EF-4230-91B3-4CDA4804D460}"/>
              </a:ext>
              <a:ext uri="{C183D7F6-B498-43B3-948B-1728B52AA6E4}">
                <adec:decorative xmlns:adec="http://schemas.microsoft.com/office/drawing/2017/decorative" val="1"/>
              </a:ext>
            </a:extLst>
          </p:cNvPr>
          <p:cNvGrpSpPr/>
          <p:nvPr userDrawn="1"/>
        </p:nvGrpSpPr>
        <p:grpSpPr>
          <a:xfrm>
            <a:off x="2749477" y="4411918"/>
            <a:ext cx="7895340" cy="344415"/>
            <a:chOff x="2749477" y="4411918"/>
            <a:chExt cx="7895340" cy="344415"/>
          </a:xfrm>
        </p:grpSpPr>
        <p:cxnSp>
          <p:nvCxnSpPr>
            <p:cNvPr id="102" name="Straight Connector 101">
              <a:extLst>
                <a:ext uri="{FF2B5EF4-FFF2-40B4-BE49-F238E27FC236}">
                  <a16:creationId xmlns:a16="http://schemas.microsoft.com/office/drawing/2014/main" id="{3FDF687F-1594-4839-AA46-5DACB2E040FA}"/>
                </a:ext>
                <a:ext uri="{C183D7F6-B498-43B3-948B-1728B52AA6E4}">
                  <adec:decorative xmlns:adec="http://schemas.microsoft.com/office/drawing/2017/decorative" val="1"/>
                </a:ext>
              </a:extLst>
            </p:cNvPr>
            <p:cNvCxnSpPr>
              <a:cxnSpLocks/>
            </p:cNvCxnSpPr>
            <p:nvPr/>
          </p:nvCxnSpPr>
          <p:spPr>
            <a:xfrm flipH="1">
              <a:off x="274947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AD917A9-665D-46F4-8911-E2881838B6E6}"/>
                </a:ext>
                <a:ext uri="{C183D7F6-B498-43B3-948B-1728B52AA6E4}">
                  <adec:decorative xmlns:adec="http://schemas.microsoft.com/office/drawing/2017/decorative" val="1"/>
                </a:ext>
              </a:extLst>
            </p:cNvPr>
            <p:cNvCxnSpPr>
              <a:cxnSpLocks/>
            </p:cNvCxnSpPr>
            <p:nvPr/>
          </p:nvCxnSpPr>
          <p:spPr>
            <a:xfrm flipH="1">
              <a:off x="6699668"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7D52265-C77D-45A6-96A5-2656848A3117}"/>
                </a:ext>
                <a:ext uri="{C183D7F6-B498-43B3-948B-1728B52AA6E4}">
                  <adec:decorative xmlns:adec="http://schemas.microsoft.com/office/drawing/2017/decorative" val="1"/>
                </a:ext>
              </a:extLst>
            </p:cNvPr>
            <p:cNvCxnSpPr>
              <a:cxnSpLocks/>
            </p:cNvCxnSpPr>
            <p:nvPr/>
          </p:nvCxnSpPr>
          <p:spPr>
            <a:xfrm flipH="1">
              <a:off x="1064355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4075B284-B3F9-49E3-A5BC-FBFD2C706C3D}"/>
              </a:ext>
              <a:ext uri="{C183D7F6-B498-43B3-948B-1728B52AA6E4}">
                <adec:decorative xmlns:adec="http://schemas.microsoft.com/office/drawing/2017/decorative" val="1"/>
              </a:ext>
            </a:extLst>
          </p:cNvPr>
          <p:cNvGrpSpPr/>
          <p:nvPr userDrawn="1"/>
        </p:nvGrpSpPr>
        <p:grpSpPr>
          <a:xfrm>
            <a:off x="2750737" y="2675138"/>
            <a:ext cx="6313957" cy="344415"/>
            <a:chOff x="2750737" y="2675138"/>
            <a:chExt cx="6313957" cy="344415"/>
          </a:xfrm>
        </p:grpSpPr>
        <p:cxnSp>
          <p:nvCxnSpPr>
            <p:cNvPr id="148" name="Straight Connector 147">
              <a:extLst>
                <a:ext uri="{FF2B5EF4-FFF2-40B4-BE49-F238E27FC236}">
                  <a16:creationId xmlns:a16="http://schemas.microsoft.com/office/drawing/2014/main" id="{1D75FFD8-965E-47C7-B05F-A941B5164AB4}"/>
                </a:ext>
                <a:ext uri="{C183D7F6-B498-43B3-948B-1728B52AA6E4}">
                  <adec:decorative xmlns:adec="http://schemas.microsoft.com/office/drawing/2017/decorative" val="1"/>
                </a:ext>
              </a:extLst>
            </p:cNvPr>
            <p:cNvCxnSpPr>
              <a:cxnSpLocks/>
            </p:cNvCxnSpPr>
            <p:nvPr userDrawn="1"/>
          </p:nvCxnSpPr>
          <p:spPr>
            <a:xfrm flipH="1">
              <a:off x="275073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BDDFF1A-AABD-4DA5-9811-02C4149132AF}"/>
                </a:ext>
                <a:ext uri="{C183D7F6-B498-43B3-948B-1728B52AA6E4}">
                  <adec:decorative xmlns:adec="http://schemas.microsoft.com/office/drawing/2017/decorative" val="1"/>
                </a:ext>
              </a:extLst>
            </p:cNvPr>
            <p:cNvCxnSpPr>
              <a:cxnSpLocks/>
            </p:cNvCxnSpPr>
            <p:nvPr userDrawn="1"/>
          </p:nvCxnSpPr>
          <p:spPr>
            <a:xfrm flipH="1">
              <a:off x="511688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7862A0FB-DDED-42C5-B28D-D466080F4637}"/>
                </a:ext>
                <a:ext uri="{C183D7F6-B498-43B3-948B-1728B52AA6E4}">
                  <adec:decorative xmlns:adec="http://schemas.microsoft.com/office/drawing/2017/decorative" val="1"/>
                </a:ext>
              </a:extLst>
            </p:cNvPr>
            <p:cNvCxnSpPr>
              <a:cxnSpLocks/>
            </p:cNvCxnSpPr>
            <p:nvPr userDrawn="1"/>
          </p:nvCxnSpPr>
          <p:spPr>
            <a:xfrm flipH="1">
              <a:off x="9063434"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7CD073CE-AA33-40C2-9636-3F5C236050F4}"/>
              </a:ext>
            </a:extLst>
          </p:cNvPr>
          <p:cNvSpPr>
            <a:spLocks noGrp="1"/>
          </p:cNvSpPr>
          <p:nvPr>
            <p:ph type="title" hasCustomPrompt="1"/>
          </p:nvPr>
        </p:nvSpPr>
        <p:spPr>
          <a:xfrm>
            <a:off x="4292241" y="693422"/>
            <a:ext cx="3607518" cy="633402"/>
          </a:xfrm>
          <a:prstGeom prst="rect">
            <a:avLst/>
          </a:prstGeom>
          <a:ln w="28575">
            <a:solidFill>
              <a:schemeClr val="accent2"/>
            </a:solidFill>
          </a:ln>
        </p:spPr>
        <p:txBody>
          <a:bodyPr anchor="ctr"/>
          <a:lstStyle>
            <a:lvl1pPr algn="ctr">
              <a:defRPr sz="2400" cap="all" spc="100" baseline="0">
                <a:solidFill>
                  <a:schemeClr val="tx2"/>
                </a:solidFill>
              </a:defRPr>
            </a:lvl1pPr>
          </a:lstStyle>
          <a:p>
            <a:r>
              <a:rPr lang="en-US" dirty="0"/>
              <a:t>Click to add title</a:t>
            </a:r>
          </a:p>
        </p:txBody>
      </p:sp>
      <p:sp>
        <p:nvSpPr>
          <p:cNvPr id="58" name="Text Placeholder 14">
            <a:extLst>
              <a:ext uri="{FF2B5EF4-FFF2-40B4-BE49-F238E27FC236}">
                <a16:creationId xmlns:a16="http://schemas.microsoft.com/office/drawing/2014/main" id="{FC053B39-4BE6-44B3-8D93-ED230B1611A4}"/>
              </a:ext>
            </a:extLst>
          </p:cNvPr>
          <p:cNvSpPr>
            <a:spLocks noGrp="1"/>
          </p:cNvSpPr>
          <p:nvPr>
            <p:ph type="body" sz="quarter" idx="43" hasCustomPrompt="1"/>
          </p:nvPr>
        </p:nvSpPr>
        <p:spPr>
          <a:xfrm>
            <a:off x="202936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9" name="Text Placeholder 14">
            <a:extLst>
              <a:ext uri="{FF2B5EF4-FFF2-40B4-BE49-F238E27FC236}">
                <a16:creationId xmlns:a16="http://schemas.microsoft.com/office/drawing/2014/main" id="{95F74BD3-C751-4644-9E0D-36D890A69E6E}"/>
              </a:ext>
            </a:extLst>
          </p:cNvPr>
          <p:cNvSpPr>
            <a:spLocks noGrp="1"/>
          </p:cNvSpPr>
          <p:nvPr>
            <p:ph type="body" sz="quarter" idx="44" hasCustomPrompt="1"/>
          </p:nvPr>
        </p:nvSpPr>
        <p:spPr>
          <a:xfrm>
            <a:off x="4397612"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0" name="Text Placeholder 14">
            <a:extLst>
              <a:ext uri="{FF2B5EF4-FFF2-40B4-BE49-F238E27FC236}">
                <a16:creationId xmlns:a16="http://schemas.microsoft.com/office/drawing/2014/main" id="{3D5CF2BE-8C0B-408F-AEEB-45E3B588305D}"/>
              </a:ext>
            </a:extLst>
          </p:cNvPr>
          <p:cNvSpPr>
            <a:spLocks noGrp="1"/>
          </p:cNvSpPr>
          <p:nvPr>
            <p:ph type="body" sz="quarter" idx="45" hasCustomPrompt="1"/>
          </p:nvPr>
        </p:nvSpPr>
        <p:spPr>
          <a:xfrm>
            <a:off x="834468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6" name="Text Placeholder 14">
            <a:extLst>
              <a:ext uri="{FF2B5EF4-FFF2-40B4-BE49-F238E27FC236}">
                <a16:creationId xmlns:a16="http://schemas.microsoft.com/office/drawing/2014/main" id="{4A07D9B0-4F06-4D69-B211-37FC634E5084}"/>
              </a:ext>
            </a:extLst>
          </p:cNvPr>
          <p:cNvSpPr>
            <a:spLocks noGrp="1"/>
          </p:cNvSpPr>
          <p:nvPr>
            <p:ph type="body" sz="quarter" idx="41" hasCustomPrompt="1"/>
          </p:nvPr>
        </p:nvSpPr>
        <p:spPr>
          <a:xfrm>
            <a:off x="696804" y="2739533"/>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20" name="Text Placeholder 14">
            <a:extLst>
              <a:ext uri="{FF2B5EF4-FFF2-40B4-BE49-F238E27FC236}">
                <a16:creationId xmlns:a16="http://schemas.microsoft.com/office/drawing/2014/main" id="{E36FDE7A-7F96-4A7E-AB4F-DBCEFD81C3BA}"/>
              </a:ext>
            </a:extLst>
          </p:cNvPr>
          <p:cNvSpPr>
            <a:spLocks noGrp="1"/>
          </p:cNvSpPr>
          <p:nvPr>
            <p:ph type="body" sz="quarter" idx="17" hasCustomPrompt="1"/>
          </p:nvPr>
        </p:nvSpPr>
        <p:spPr>
          <a:xfrm>
            <a:off x="171234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1" name="Text Placeholder 14">
            <a:extLst>
              <a:ext uri="{FF2B5EF4-FFF2-40B4-BE49-F238E27FC236}">
                <a16:creationId xmlns:a16="http://schemas.microsoft.com/office/drawing/2014/main" id="{C3C9C771-CEBA-46FF-9941-0F82E4028CC4}"/>
              </a:ext>
            </a:extLst>
          </p:cNvPr>
          <p:cNvSpPr>
            <a:spLocks noGrp="1"/>
          </p:cNvSpPr>
          <p:nvPr>
            <p:ph type="body" sz="quarter" idx="18" hasCustomPrompt="1"/>
          </p:nvPr>
        </p:nvSpPr>
        <p:spPr>
          <a:xfrm>
            <a:off x="250176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945F6154-355B-4195-8155-1E8C079CDEE2}"/>
              </a:ext>
            </a:extLst>
          </p:cNvPr>
          <p:cNvSpPr>
            <a:spLocks noGrp="1"/>
          </p:cNvSpPr>
          <p:nvPr>
            <p:ph type="body" sz="quarter" idx="19" hasCustomPrompt="1"/>
          </p:nvPr>
        </p:nvSpPr>
        <p:spPr>
          <a:xfrm>
            <a:off x="329117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3" name="Text Placeholder 14">
            <a:extLst>
              <a:ext uri="{FF2B5EF4-FFF2-40B4-BE49-F238E27FC236}">
                <a16:creationId xmlns:a16="http://schemas.microsoft.com/office/drawing/2014/main" id="{B8E228D5-C0F1-4215-8880-B28856B6F77B}"/>
              </a:ext>
            </a:extLst>
          </p:cNvPr>
          <p:cNvSpPr>
            <a:spLocks noGrp="1"/>
          </p:cNvSpPr>
          <p:nvPr>
            <p:ph type="body" sz="quarter" idx="20" hasCustomPrompt="1"/>
          </p:nvPr>
        </p:nvSpPr>
        <p:spPr>
          <a:xfrm>
            <a:off x="408059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4" name="Text Placeholder 14">
            <a:extLst>
              <a:ext uri="{FF2B5EF4-FFF2-40B4-BE49-F238E27FC236}">
                <a16:creationId xmlns:a16="http://schemas.microsoft.com/office/drawing/2014/main" id="{5568E40A-0330-4C80-9F64-FB6C4B7CC11D}"/>
              </a:ext>
            </a:extLst>
          </p:cNvPr>
          <p:cNvSpPr>
            <a:spLocks noGrp="1"/>
          </p:cNvSpPr>
          <p:nvPr>
            <p:ph type="body" sz="quarter" idx="21" hasCustomPrompt="1"/>
          </p:nvPr>
        </p:nvSpPr>
        <p:spPr>
          <a:xfrm>
            <a:off x="4810807" y="31701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EC8A3FD2-F6F6-40A0-89E1-7769CBB8D4BB}"/>
              </a:ext>
            </a:extLst>
          </p:cNvPr>
          <p:cNvSpPr>
            <a:spLocks noGrp="1"/>
          </p:cNvSpPr>
          <p:nvPr>
            <p:ph type="body" sz="quarter" idx="22" hasCustomPrompt="1"/>
          </p:nvPr>
        </p:nvSpPr>
        <p:spPr>
          <a:xfrm>
            <a:off x="565942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6" name="Text Placeholder 14">
            <a:extLst>
              <a:ext uri="{FF2B5EF4-FFF2-40B4-BE49-F238E27FC236}">
                <a16:creationId xmlns:a16="http://schemas.microsoft.com/office/drawing/2014/main" id="{A882D901-8E7C-431B-B6E9-14C8BD5B22C0}"/>
              </a:ext>
            </a:extLst>
          </p:cNvPr>
          <p:cNvSpPr>
            <a:spLocks noGrp="1"/>
          </p:cNvSpPr>
          <p:nvPr>
            <p:ph type="body" sz="quarter" idx="23" hasCustomPrompt="1"/>
          </p:nvPr>
        </p:nvSpPr>
        <p:spPr>
          <a:xfrm>
            <a:off x="644883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7" name="Text Placeholder 14">
            <a:extLst>
              <a:ext uri="{FF2B5EF4-FFF2-40B4-BE49-F238E27FC236}">
                <a16:creationId xmlns:a16="http://schemas.microsoft.com/office/drawing/2014/main" id="{2051E2EF-F729-4B79-8CD4-C0D60EE9AD08}"/>
              </a:ext>
            </a:extLst>
          </p:cNvPr>
          <p:cNvSpPr>
            <a:spLocks noGrp="1"/>
          </p:cNvSpPr>
          <p:nvPr>
            <p:ph type="body" sz="quarter" idx="24" hasCustomPrompt="1"/>
          </p:nvPr>
        </p:nvSpPr>
        <p:spPr>
          <a:xfrm>
            <a:off x="723825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8" name="Text Placeholder 14">
            <a:extLst>
              <a:ext uri="{FF2B5EF4-FFF2-40B4-BE49-F238E27FC236}">
                <a16:creationId xmlns:a16="http://schemas.microsoft.com/office/drawing/2014/main" id="{A8A6BF26-67C7-4AFD-82B4-5F8831E6276B}"/>
              </a:ext>
            </a:extLst>
          </p:cNvPr>
          <p:cNvSpPr>
            <a:spLocks noGrp="1"/>
          </p:cNvSpPr>
          <p:nvPr>
            <p:ph type="body" sz="quarter" idx="25" hasCustomPrompt="1"/>
          </p:nvPr>
        </p:nvSpPr>
        <p:spPr>
          <a:xfrm>
            <a:off x="802766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9" name="Text Placeholder 14">
            <a:extLst>
              <a:ext uri="{FF2B5EF4-FFF2-40B4-BE49-F238E27FC236}">
                <a16:creationId xmlns:a16="http://schemas.microsoft.com/office/drawing/2014/main" id="{9D579002-8C14-4A35-90BB-43E508420D98}"/>
              </a:ext>
            </a:extLst>
          </p:cNvPr>
          <p:cNvSpPr>
            <a:spLocks noGrp="1"/>
          </p:cNvSpPr>
          <p:nvPr>
            <p:ph type="body" sz="quarter" idx="26" hasCustomPrompt="1"/>
          </p:nvPr>
        </p:nvSpPr>
        <p:spPr>
          <a:xfrm>
            <a:off x="881708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0" name="Text Placeholder 14">
            <a:extLst>
              <a:ext uri="{FF2B5EF4-FFF2-40B4-BE49-F238E27FC236}">
                <a16:creationId xmlns:a16="http://schemas.microsoft.com/office/drawing/2014/main" id="{AA2D386B-15E3-4543-8D79-5B890CB60E7F}"/>
              </a:ext>
            </a:extLst>
          </p:cNvPr>
          <p:cNvSpPr>
            <a:spLocks noGrp="1"/>
          </p:cNvSpPr>
          <p:nvPr>
            <p:ph type="body" sz="quarter" idx="27" hasCustomPrompt="1"/>
          </p:nvPr>
        </p:nvSpPr>
        <p:spPr>
          <a:xfrm>
            <a:off x="960649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1" name="Text Placeholder 14">
            <a:extLst>
              <a:ext uri="{FF2B5EF4-FFF2-40B4-BE49-F238E27FC236}">
                <a16:creationId xmlns:a16="http://schemas.microsoft.com/office/drawing/2014/main" id="{D1BBCCCB-0A70-4CE2-AC23-DC53C20096BA}"/>
              </a:ext>
            </a:extLst>
          </p:cNvPr>
          <p:cNvSpPr>
            <a:spLocks noGrp="1"/>
          </p:cNvSpPr>
          <p:nvPr>
            <p:ph type="body" sz="quarter" idx="28" hasCustomPrompt="1"/>
          </p:nvPr>
        </p:nvSpPr>
        <p:spPr>
          <a:xfrm>
            <a:off x="10395907"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61" name="Text Placeholder 14">
            <a:extLst>
              <a:ext uri="{FF2B5EF4-FFF2-40B4-BE49-F238E27FC236}">
                <a16:creationId xmlns:a16="http://schemas.microsoft.com/office/drawing/2014/main" id="{83DD38EA-382F-4255-927F-5F23153D51A7}"/>
              </a:ext>
            </a:extLst>
          </p:cNvPr>
          <p:cNvSpPr>
            <a:spLocks noGrp="1"/>
          </p:cNvSpPr>
          <p:nvPr>
            <p:ph type="body" sz="quarter" idx="46" hasCustomPrompt="1"/>
          </p:nvPr>
        </p:nvSpPr>
        <p:spPr>
          <a:xfrm>
            <a:off x="202936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2" name="Text Placeholder 14">
            <a:extLst>
              <a:ext uri="{FF2B5EF4-FFF2-40B4-BE49-F238E27FC236}">
                <a16:creationId xmlns:a16="http://schemas.microsoft.com/office/drawing/2014/main" id="{DDBB317C-ECEA-48F8-B070-51A7C7B4CDB2}"/>
              </a:ext>
            </a:extLst>
          </p:cNvPr>
          <p:cNvSpPr>
            <a:spLocks noGrp="1"/>
          </p:cNvSpPr>
          <p:nvPr>
            <p:ph type="body" sz="quarter" idx="47" hasCustomPrompt="1"/>
          </p:nvPr>
        </p:nvSpPr>
        <p:spPr>
          <a:xfrm>
            <a:off x="5976442" y="4003137"/>
            <a:ext cx="1440088" cy="408780"/>
          </a:xfrm>
          <a:prstGeom prst="rect">
            <a:avLst/>
          </a:prstGeom>
        </p:spPr>
        <p:txBody>
          <a:bodyPr anchor="b"/>
          <a:lstStyle>
            <a:lvl1pPr marL="0" indent="0" algn="ctr">
              <a:lnSpc>
                <a:spcPct val="100000"/>
              </a:lnSpc>
              <a:spcBef>
                <a:spcPts val="0"/>
              </a:spcBef>
              <a:buNone/>
              <a:defRPr sz="1400" b="0" cap="none" spc="100" baseline="0">
                <a:solidFill>
                  <a:schemeClr val="accent5">
                    <a:lumMod val="50000"/>
                  </a:schemeClr>
                </a:solidFill>
                <a:latin typeface="+mn-lt"/>
              </a:defRPr>
            </a:lvl1pPr>
          </a:lstStyle>
          <a:p>
            <a:pPr lvl="0"/>
            <a:r>
              <a:rPr lang="en-US" dirty="0"/>
              <a:t>Click to add text</a:t>
            </a:r>
          </a:p>
        </p:txBody>
      </p:sp>
      <p:sp>
        <p:nvSpPr>
          <p:cNvPr id="63" name="Text Placeholder 14">
            <a:extLst>
              <a:ext uri="{FF2B5EF4-FFF2-40B4-BE49-F238E27FC236}">
                <a16:creationId xmlns:a16="http://schemas.microsoft.com/office/drawing/2014/main" id="{5C19CD78-318A-4E21-9027-254A8711F4C1}"/>
              </a:ext>
            </a:extLst>
          </p:cNvPr>
          <p:cNvSpPr>
            <a:spLocks noGrp="1"/>
          </p:cNvSpPr>
          <p:nvPr>
            <p:ph type="body" sz="quarter" idx="48" hasCustomPrompt="1"/>
          </p:nvPr>
        </p:nvSpPr>
        <p:spPr>
          <a:xfrm>
            <a:off x="992351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j-lt"/>
              </a:defRPr>
            </a:lvl1pPr>
          </a:lstStyle>
          <a:p>
            <a:pPr lvl="0"/>
            <a:r>
              <a:rPr lang="en-US" dirty="0"/>
              <a:t>Click to add text</a:t>
            </a:r>
          </a:p>
        </p:txBody>
      </p:sp>
      <p:sp>
        <p:nvSpPr>
          <p:cNvPr id="57" name="Text Placeholder 14">
            <a:extLst>
              <a:ext uri="{FF2B5EF4-FFF2-40B4-BE49-F238E27FC236}">
                <a16:creationId xmlns:a16="http://schemas.microsoft.com/office/drawing/2014/main" id="{A437805B-FB40-4996-AD55-1BF1A2D64F0B}"/>
              </a:ext>
            </a:extLst>
          </p:cNvPr>
          <p:cNvSpPr>
            <a:spLocks noGrp="1"/>
          </p:cNvSpPr>
          <p:nvPr>
            <p:ph type="body" sz="quarter" idx="42" hasCustomPrompt="1"/>
          </p:nvPr>
        </p:nvSpPr>
        <p:spPr>
          <a:xfrm>
            <a:off x="696804" y="4437609"/>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32" name="Text Placeholder 14">
            <a:extLst>
              <a:ext uri="{FF2B5EF4-FFF2-40B4-BE49-F238E27FC236}">
                <a16:creationId xmlns:a16="http://schemas.microsoft.com/office/drawing/2014/main" id="{40A55730-770B-4851-B7C1-A3AE260339EC}"/>
              </a:ext>
            </a:extLst>
          </p:cNvPr>
          <p:cNvSpPr>
            <a:spLocks noGrp="1"/>
          </p:cNvSpPr>
          <p:nvPr>
            <p:ph type="body" sz="quarter" idx="29" hasCustomPrompt="1"/>
          </p:nvPr>
        </p:nvSpPr>
        <p:spPr>
          <a:xfrm>
            <a:off x="171234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3" name="Text Placeholder 14">
            <a:extLst>
              <a:ext uri="{FF2B5EF4-FFF2-40B4-BE49-F238E27FC236}">
                <a16:creationId xmlns:a16="http://schemas.microsoft.com/office/drawing/2014/main" id="{32F5F67C-8450-4CC2-984C-18CEA2A424FA}"/>
              </a:ext>
            </a:extLst>
          </p:cNvPr>
          <p:cNvSpPr>
            <a:spLocks noGrp="1"/>
          </p:cNvSpPr>
          <p:nvPr>
            <p:ph type="body" sz="quarter" idx="30" hasCustomPrompt="1"/>
          </p:nvPr>
        </p:nvSpPr>
        <p:spPr>
          <a:xfrm>
            <a:off x="250176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4" name="Text Placeholder 14">
            <a:extLst>
              <a:ext uri="{FF2B5EF4-FFF2-40B4-BE49-F238E27FC236}">
                <a16:creationId xmlns:a16="http://schemas.microsoft.com/office/drawing/2014/main" id="{205940B1-D0A7-4FA0-8075-1DD875262A2B}"/>
              </a:ext>
            </a:extLst>
          </p:cNvPr>
          <p:cNvSpPr>
            <a:spLocks noGrp="1"/>
          </p:cNvSpPr>
          <p:nvPr>
            <p:ph type="body" sz="quarter" idx="31" hasCustomPrompt="1"/>
          </p:nvPr>
        </p:nvSpPr>
        <p:spPr>
          <a:xfrm>
            <a:off x="329117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5" name="Text Placeholder 14">
            <a:extLst>
              <a:ext uri="{FF2B5EF4-FFF2-40B4-BE49-F238E27FC236}">
                <a16:creationId xmlns:a16="http://schemas.microsoft.com/office/drawing/2014/main" id="{FF257E24-EF53-4359-8CF5-CC42A8F66184}"/>
              </a:ext>
            </a:extLst>
          </p:cNvPr>
          <p:cNvSpPr>
            <a:spLocks noGrp="1"/>
          </p:cNvSpPr>
          <p:nvPr>
            <p:ph type="body" sz="quarter" idx="32" hasCustomPrompt="1"/>
          </p:nvPr>
        </p:nvSpPr>
        <p:spPr>
          <a:xfrm>
            <a:off x="408059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6" name="Text Placeholder 14">
            <a:extLst>
              <a:ext uri="{FF2B5EF4-FFF2-40B4-BE49-F238E27FC236}">
                <a16:creationId xmlns:a16="http://schemas.microsoft.com/office/drawing/2014/main" id="{5A2166B8-0F7E-45E9-970E-79F921472A30}"/>
              </a:ext>
            </a:extLst>
          </p:cNvPr>
          <p:cNvSpPr>
            <a:spLocks noGrp="1"/>
          </p:cNvSpPr>
          <p:nvPr>
            <p:ph type="body" sz="quarter" idx="33" hasCustomPrompt="1"/>
          </p:nvPr>
        </p:nvSpPr>
        <p:spPr>
          <a:xfrm>
            <a:off x="4810807" y="48719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7" name="Text Placeholder 14">
            <a:extLst>
              <a:ext uri="{FF2B5EF4-FFF2-40B4-BE49-F238E27FC236}">
                <a16:creationId xmlns:a16="http://schemas.microsoft.com/office/drawing/2014/main" id="{FF45DCBF-40C1-4B85-9196-4C0237FA8CE9}"/>
              </a:ext>
            </a:extLst>
          </p:cNvPr>
          <p:cNvSpPr>
            <a:spLocks noGrp="1"/>
          </p:cNvSpPr>
          <p:nvPr>
            <p:ph type="body" sz="quarter" idx="34" hasCustomPrompt="1"/>
          </p:nvPr>
        </p:nvSpPr>
        <p:spPr>
          <a:xfrm>
            <a:off x="565942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8" name="Text Placeholder 14">
            <a:extLst>
              <a:ext uri="{FF2B5EF4-FFF2-40B4-BE49-F238E27FC236}">
                <a16:creationId xmlns:a16="http://schemas.microsoft.com/office/drawing/2014/main" id="{E0182695-A664-4408-ACB6-D9273831D560}"/>
              </a:ext>
            </a:extLst>
          </p:cNvPr>
          <p:cNvSpPr>
            <a:spLocks noGrp="1"/>
          </p:cNvSpPr>
          <p:nvPr>
            <p:ph type="body" sz="quarter" idx="35" hasCustomPrompt="1"/>
          </p:nvPr>
        </p:nvSpPr>
        <p:spPr>
          <a:xfrm>
            <a:off x="644883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9" name="Text Placeholder 14">
            <a:extLst>
              <a:ext uri="{FF2B5EF4-FFF2-40B4-BE49-F238E27FC236}">
                <a16:creationId xmlns:a16="http://schemas.microsoft.com/office/drawing/2014/main" id="{2928531F-4FEC-4B06-9428-27244D33B936}"/>
              </a:ext>
            </a:extLst>
          </p:cNvPr>
          <p:cNvSpPr>
            <a:spLocks noGrp="1"/>
          </p:cNvSpPr>
          <p:nvPr>
            <p:ph type="body" sz="quarter" idx="36" hasCustomPrompt="1"/>
          </p:nvPr>
        </p:nvSpPr>
        <p:spPr>
          <a:xfrm>
            <a:off x="723825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0" name="Text Placeholder 14">
            <a:extLst>
              <a:ext uri="{FF2B5EF4-FFF2-40B4-BE49-F238E27FC236}">
                <a16:creationId xmlns:a16="http://schemas.microsoft.com/office/drawing/2014/main" id="{E678C8DB-AF28-4A99-B976-36F54BA279CD}"/>
              </a:ext>
            </a:extLst>
          </p:cNvPr>
          <p:cNvSpPr>
            <a:spLocks noGrp="1"/>
          </p:cNvSpPr>
          <p:nvPr>
            <p:ph type="body" sz="quarter" idx="37" hasCustomPrompt="1"/>
          </p:nvPr>
        </p:nvSpPr>
        <p:spPr>
          <a:xfrm>
            <a:off x="802766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1" name="Text Placeholder 14">
            <a:extLst>
              <a:ext uri="{FF2B5EF4-FFF2-40B4-BE49-F238E27FC236}">
                <a16:creationId xmlns:a16="http://schemas.microsoft.com/office/drawing/2014/main" id="{FB1CBFC6-0E9C-4ECA-A915-798C00479D6B}"/>
              </a:ext>
            </a:extLst>
          </p:cNvPr>
          <p:cNvSpPr>
            <a:spLocks noGrp="1"/>
          </p:cNvSpPr>
          <p:nvPr>
            <p:ph type="body" sz="quarter" idx="38" hasCustomPrompt="1"/>
          </p:nvPr>
        </p:nvSpPr>
        <p:spPr>
          <a:xfrm>
            <a:off x="881708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2" name="Text Placeholder 14">
            <a:extLst>
              <a:ext uri="{FF2B5EF4-FFF2-40B4-BE49-F238E27FC236}">
                <a16:creationId xmlns:a16="http://schemas.microsoft.com/office/drawing/2014/main" id="{B4EC71CB-AE6D-46A0-87B4-6E2BD6A1CF6F}"/>
              </a:ext>
            </a:extLst>
          </p:cNvPr>
          <p:cNvSpPr>
            <a:spLocks noGrp="1"/>
          </p:cNvSpPr>
          <p:nvPr>
            <p:ph type="body" sz="quarter" idx="39" hasCustomPrompt="1"/>
          </p:nvPr>
        </p:nvSpPr>
        <p:spPr>
          <a:xfrm>
            <a:off x="960649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3" name="Text Placeholder 14">
            <a:extLst>
              <a:ext uri="{FF2B5EF4-FFF2-40B4-BE49-F238E27FC236}">
                <a16:creationId xmlns:a16="http://schemas.microsoft.com/office/drawing/2014/main" id="{16A1EE39-3790-4721-9E09-19024F590A96}"/>
              </a:ext>
            </a:extLst>
          </p:cNvPr>
          <p:cNvSpPr>
            <a:spLocks noGrp="1"/>
          </p:cNvSpPr>
          <p:nvPr>
            <p:ph type="body" sz="quarter" idx="40" hasCustomPrompt="1"/>
          </p:nvPr>
        </p:nvSpPr>
        <p:spPr>
          <a:xfrm>
            <a:off x="10395907"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grpSp>
        <p:nvGrpSpPr>
          <p:cNvPr id="44" name="Group 43">
            <a:extLst>
              <a:ext uri="{FF2B5EF4-FFF2-40B4-BE49-F238E27FC236}">
                <a16:creationId xmlns:a16="http://schemas.microsoft.com/office/drawing/2014/main" id="{D4F8B141-9EE2-47E7-AF2A-94CECF90771C}"/>
              </a:ext>
              <a:ext uri="{C183D7F6-B498-43B3-948B-1728B52AA6E4}">
                <adec:decorative xmlns:adec="http://schemas.microsoft.com/office/drawing/2017/decorative" val="1"/>
              </a:ext>
            </a:extLst>
          </p:cNvPr>
          <p:cNvGrpSpPr/>
          <p:nvPr userDrawn="1"/>
        </p:nvGrpSpPr>
        <p:grpSpPr>
          <a:xfrm>
            <a:off x="2047081" y="4694680"/>
            <a:ext cx="8510121" cy="0"/>
            <a:chOff x="1504814" y="2488864"/>
            <a:chExt cx="8510121" cy="0"/>
          </a:xfrm>
        </p:grpSpPr>
        <p:cxnSp>
          <p:nvCxnSpPr>
            <p:cNvPr id="45" name="Straight Connector 44">
              <a:extLst>
                <a:ext uri="{FF2B5EF4-FFF2-40B4-BE49-F238E27FC236}">
                  <a16:creationId xmlns:a16="http://schemas.microsoft.com/office/drawing/2014/main" id="{0D73D561-653C-420E-BC66-5DA51DD36C89}"/>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3729D46-C590-474A-BF51-5B9D4359EB74}"/>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48D21A3-16A8-4ECB-832A-29159F1D20E9}"/>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B217E3B-A68A-4BBD-889D-C078F6616CB6}"/>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AC64796-B68D-4AE1-A16E-54663926A7FD}"/>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69D787A-5A6E-4ADB-BAAA-FC5EF3EF1BE0}"/>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E371F89-9862-4F45-9CA4-A53BF2C3F720}"/>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9AC00F-FB14-4E51-ABB2-C72FB6C0A0F7}"/>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083D041-D6E2-4DFF-A37E-21E03F46AF94}"/>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589E1D-9976-4550-917F-D88195CDCE9F}"/>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065CC16-DED3-4048-8705-CA87554422D7}"/>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3" name="Group 132">
            <a:extLst>
              <a:ext uri="{FF2B5EF4-FFF2-40B4-BE49-F238E27FC236}">
                <a16:creationId xmlns:a16="http://schemas.microsoft.com/office/drawing/2014/main" id="{4EDC1B45-4090-4B45-80FB-8DF542E67EC0}"/>
              </a:ext>
              <a:ext uri="{C183D7F6-B498-43B3-948B-1728B52AA6E4}">
                <adec:decorative xmlns:adec="http://schemas.microsoft.com/office/drawing/2017/decorative" val="1"/>
              </a:ext>
            </a:extLst>
          </p:cNvPr>
          <p:cNvGrpSpPr/>
          <p:nvPr userDrawn="1"/>
        </p:nvGrpSpPr>
        <p:grpSpPr>
          <a:xfrm>
            <a:off x="1872910" y="4599626"/>
            <a:ext cx="8858463" cy="174171"/>
            <a:chOff x="1835966" y="4162015"/>
            <a:chExt cx="8858463" cy="174171"/>
          </a:xfrm>
        </p:grpSpPr>
        <p:sp>
          <p:nvSpPr>
            <p:cNvPr id="90" name="Oval 234">
              <a:extLst>
                <a:ext uri="{FF2B5EF4-FFF2-40B4-BE49-F238E27FC236}">
                  <a16:creationId xmlns:a16="http://schemas.microsoft.com/office/drawing/2014/main" id="{1EFAF30E-1CB4-4DCC-B1A8-30450AECDE7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236">
              <a:extLst>
                <a:ext uri="{FF2B5EF4-FFF2-40B4-BE49-F238E27FC236}">
                  <a16:creationId xmlns:a16="http://schemas.microsoft.com/office/drawing/2014/main" id="{A53911EE-BFCB-48ED-9821-C8FD0449842D}"/>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238">
              <a:extLst>
                <a:ext uri="{FF2B5EF4-FFF2-40B4-BE49-F238E27FC236}">
                  <a16:creationId xmlns:a16="http://schemas.microsoft.com/office/drawing/2014/main" id="{AE84E691-02AF-4C42-B3B7-EE46E825C03F}"/>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240">
              <a:extLst>
                <a:ext uri="{FF2B5EF4-FFF2-40B4-BE49-F238E27FC236}">
                  <a16:creationId xmlns:a16="http://schemas.microsoft.com/office/drawing/2014/main" id="{EB9041A9-2967-41AF-BE0A-A7476B97B2CA}"/>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242">
              <a:extLst>
                <a:ext uri="{FF2B5EF4-FFF2-40B4-BE49-F238E27FC236}">
                  <a16:creationId xmlns:a16="http://schemas.microsoft.com/office/drawing/2014/main" id="{2B7F05AE-8C2E-43EB-BBA0-897D173AF613}"/>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244">
              <a:extLst>
                <a:ext uri="{FF2B5EF4-FFF2-40B4-BE49-F238E27FC236}">
                  <a16:creationId xmlns:a16="http://schemas.microsoft.com/office/drawing/2014/main" id="{4248E8A5-3D01-49ED-BEC6-0D27C4C50B7E}"/>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246">
              <a:extLst>
                <a:ext uri="{FF2B5EF4-FFF2-40B4-BE49-F238E27FC236}">
                  <a16:creationId xmlns:a16="http://schemas.microsoft.com/office/drawing/2014/main" id="{A50B1FA2-FFAB-4A04-8C04-CF6BC1BCDC98}"/>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248">
              <a:extLst>
                <a:ext uri="{FF2B5EF4-FFF2-40B4-BE49-F238E27FC236}">
                  <a16:creationId xmlns:a16="http://schemas.microsoft.com/office/drawing/2014/main" id="{B70F9284-E3A9-4E8C-9C28-93D985513A99}"/>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250">
              <a:extLst>
                <a:ext uri="{FF2B5EF4-FFF2-40B4-BE49-F238E27FC236}">
                  <a16:creationId xmlns:a16="http://schemas.microsoft.com/office/drawing/2014/main" id="{494AA308-491E-44AE-A81D-E62D362FC479}"/>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252">
              <a:extLst>
                <a:ext uri="{FF2B5EF4-FFF2-40B4-BE49-F238E27FC236}">
                  <a16:creationId xmlns:a16="http://schemas.microsoft.com/office/drawing/2014/main" id="{03B58A61-0691-4D1F-9A25-7CCB12DA9159}"/>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254">
              <a:extLst>
                <a:ext uri="{FF2B5EF4-FFF2-40B4-BE49-F238E27FC236}">
                  <a16:creationId xmlns:a16="http://schemas.microsoft.com/office/drawing/2014/main" id="{57F5DE50-7369-4681-A8F6-5E935A517811}"/>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256">
              <a:extLst>
                <a:ext uri="{FF2B5EF4-FFF2-40B4-BE49-F238E27FC236}">
                  <a16:creationId xmlns:a16="http://schemas.microsoft.com/office/drawing/2014/main" id="{4C666F7C-EBDE-456E-B607-1E0FA692438A}"/>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5" name="Group 104">
            <a:extLst>
              <a:ext uri="{FF2B5EF4-FFF2-40B4-BE49-F238E27FC236}">
                <a16:creationId xmlns:a16="http://schemas.microsoft.com/office/drawing/2014/main" id="{FFFF66A7-062A-4A45-8A10-A8F847AF1847}"/>
              </a:ext>
              <a:ext uri="{C183D7F6-B498-43B3-948B-1728B52AA6E4}">
                <adec:decorative xmlns:adec="http://schemas.microsoft.com/office/drawing/2017/decorative" val="1"/>
              </a:ext>
            </a:extLst>
          </p:cNvPr>
          <p:cNvGrpSpPr/>
          <p:nvPr userDrawn="1"/>
        </p:nvGrpSpPr>
        <p:grpSpPr>
          <a:xfrm>
            <a:off x="2049387" y="2999128"/>
            <a:ext cx="8510121" cy="0"/>
            <a:chOff x="1504814" y="2488864"/>
            <a:chExt cx="8510121" cy="0"/>
          </a:xfrm>
        </p:grpSpPr>
        <p:cxnSp>
          <p:nvCxnSpPr>
            <p:cNvPr id="106" name="Straight Connector 105">
              <a:extLst>
                <a:ext uri="{FF2B5EF4-FFF2-40B4-BE49-F238E27FC236}">
                  <a16:creationId xmlns:a16="http://schemas.microsoft.com/office/drawing/2014/main" id="{A2090933-BFE5-4598-998F-C2857039426F}"/>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7E50B9E-AD14-448E-B2DF-ED1D0F490865}"/>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F782020-9AE0-4B20-ACD4-057C60173A6C}"/>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E1A502D-7651-4CBE-81DE-FF4F102DAA73}"/>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4C29AAF-4E83-44DA-A084-3FF3C70F6155}"/>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C5616E9-1DAC-4713-A257-8682DD24AC5C}"/>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CDC726D-AB0E-4ED3-82DB-9DD54ADB100A}"/>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2F1E4A6-E07E-4550-AB72-53438E0C4F0E}"/>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B638F82-2127-4858-AA45-F08A1CADABB9}"/>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028005E8-9894-4966-8BDE-95577A6039DC}"/>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FFBFEB2-9943-4D83-86DB-1A86AC15E8EF}"/>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4" name="Group 133">
            <a:extLst>
              <a:ext uri="{FF2B5EF4-FFF2-40B4-BE49-F238E27FC236}">
                <a16:creationId xmlns:a16="http://schemas.microsoft.com/office/drawing/2014/main" id="{67045F09-8CF5-4E51-A65C-54F8BF015868}"/>
              </a:ext>
              <a:ext uri="{C183D7F6-B498-43B3-948B-1728B52AA6E4}">
                <adec:decorative xmlns:adec="http://schemas.microsoft.com/office/drawing/2017/decorative" val="1"/>
              </a:ext>
            </a:extLst>
          </p:cNvPr>
          <p:cNvGrpSpPr/>
          <p:nvPr userDrawn="1"/>
        </p:nvGrpSpPr>
        <p:grpSpPr>
          <a:xfrm>
            <a:off x="1872910" y="2903401"/>
            <a:ext cx="8858463" cy="174171"/>
            <a:chOff x="1835966" y="4162015"/>
            <a:chExt cx="8858463" cy="174171"/>
          </a:xfrm>
        </p:grpSpPr>
        <p:sp>
          <p:nvSpPr>
            <p:cNvPr id="135" name="Oval 234">
              <a:extLst>
                <a:ext uri="{FF2B5EF4-FFF2-40B4-BE49-F238E27FC236}">
                  <a16:creationId xmlns:a16="http://schemas.microsoft.com/office/drawing/2014/main" id="{09B4CFFD-0C29-4685-915E-4DC40D4DFD9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236">
              <a:extLst>
                <a:ext uri="{FF2B5EF4-FFF2-40B4-BE49-F238E27FC236}">
                  <a16:creationId xmlns:a16="http://schemas.microsoft.com/office/drawing/2014/main" id="{736381B7-7D05-4040-9A1B-1918415768F3}"/>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238">
              <a:extLst>
                <a:ext uri="{FF2B5EF4-FFF2-40B4-BE49-F238E27FC236}">
                  <a16:creationId xmlns:a16="http://schemas.microsoft.com/office/drawing/2014/main" id="{4F77152F-41F4-45EC-B530-B38C5111C2BA}"/>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240">
              <a:extLst>
                <a:ext uri="{FF2B5EF4-FFF2-40B4-BE49-F238E27FC236}">
                  <a16:creationId xmlns:a16="http://schemas.microsoft.com/office/drawing/2014/main" id="{8FB428D5-0A0E-4CF3-A223-9F4F7B386105}"/>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242">
              <a:extLst>
                <a:ext uri="{FF2B5EF4-FFF2-40B4-BE49-F238E27FC236}">
                  <a16:creationId xmlns:a16="http://schemas.microsoft.com/office/drawing/2014/main" id="{A4275727-B33C-4EB0-9E6E-7CE33560321C}"/>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244">
              <a:extLst>
                <a:ext uri="{FF2B5EF4-FFF2-40B4-BE49-F238E27FC236}">
                  <a16:creationId xmlns:a16="http://schemas.microsoft.com/office/drawing/2014/main" id="{7998F366-05B2-42D3-9B4E-CD7F91FB9396}"/>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246">
              <a:extLst>
                <a:ext uri="{FF2B5EF4-FFF2-40B4-BE49-F238E27FC236}">
                  <a16:creationId xmlns:a16="http://schemas.microsoft.com/office/drawing/2014/main" id="{8593BF6C-17E2-4AB7-85D7-0B93D2376884}"/>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248">
              <a:extLst>
                <a:ext uri="{FF2B5EF4-FFF2-40B4-BE49-F238E27FC236}">
                  <a16:creationId xmlns:a16="http://schemas.microsoft.com/office/drawing/2014/main" id="{74F85EBE-E43B-4B81-85F1-89969EC56D55}"/>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250">
              <a:extLst>
                <a:ext uri="{FF2B5EF4-FFF2-40B4-BE49-F238E27FC236}">
                  <a16:creationId xmlns:a16="http://schemas.microsoft.com/office/drawing/2014/main" id="{16C21525-8829-45F3-8C9F-05274678E7C1}"/>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252">
              <a:extLst>
                <a:ext uri="{FF2B5EF4-FFF2-40B4-BE49-F238E27FC236}">
                  <a16:creationId xmlns:a16="http://schemas.microsoft.com/office/drawing/2014/main" id="{8FFF03BC-2EFF-4AF5-B788-A1FEA5378092}"/>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254">
              <a:extLst>
                <a:ext uri="{FF2B5EF4-FFF2-40B4-BE49-F238E27FC236}">
                  <a16:creationId xmlns:a16="http://schemas.microsoft.com/office/drawing/2014/main" id="{D811BD14-6461-4DD9-9A2C-BFC2C955390B}"/>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256">
              <a:extLst>
                <a:ext uri="{FF2B5EF4-FFF2-40B4-BE49-F238E27FC236}">
                  <a16:creationId xmlns:a16="http://schemas.microsoft.com/office/drawing/2014/main" id="{929BB859-9DB9-433D-8C7B-91E7FED48B59}"/>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9" name="Graphic 158">
            <a:extLst>
              <a:ext uri="{FF2B5EF4-FFF2-40B4-BE49-F238E27FC236}">
                <a16:creationId xmlns:a16="http://schemas.microsoft.com/office/drawing/2014/main" id="{A24C8354-AD07-4B50-9334-314D6B2B101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sp>
        <p:nvSpPr>
          <p:cNvPr id="160" name="Date Placeholder 2">
            <a:extLst>
              <a:ext uri="{FF2B5EF4-FFF2-40B4-BE49-F238E27FC236}">
                <a16:creationId xmlns:a16="http://schemas.microsoft.com/office/drawing/2014/main" id="{D3F09D93-A56A-41E4-A3BA-42472B0A3850}"/>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a:t>20XX</a:t>
            </a:r>
            <a:endParaRPr lang="en-US" dirty="0"/>
          </a:p>
        </p:txBody>
      </p:sp>
      <p:sp>
        <p:nvSpPr>
          <p:cNvPr id="161" name="Footer Placeholder 3">
            <a:extLst>
              <a:ext uri="{FF2B5EF4-FFF2-40B4-BE49-F238E27FC236}">
                <a16:creationId xmlns:a16="http://schemas.microsoft.com/office/drawing/2014/main" id="{5951592E-5737-43C9-B6B0-D134076610B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162" name="Slide Number Placeholder 4">
            <a:extLst>
              <a:ext uri="{FF2B5EF4-FFF2-40B4-BE49-F238E27FC236}">
                <a16:creationId xmlns:a16="http://schemas.microsoft.com/office/drawing/2014/main" id="{3B542197-0399-4FBD-A10C-B97A68AA2A0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70625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819728" y="317739"/>
            <a:ext cx="4114800" cy="623923"/>
          </a:xfrm>
          <a:prstGeom prst="rect">
            <a:avLst/>
          </a:prstGeom>
        </p:spPr>
        <p:txBody>
          <a:bodyPr anchor="ctr"/>
          <a:lstStyle>
            <a:lvl1pPr>
              <a:defRPr sz="2400" cap="all" spc="100" baseline="0">
                <a:solidFill>
                  <a:schemeClr val="tx2"/>
                </a:solidFill>
              </a:defRPr>
            </a:lvl1pPr>
          </a:lstStyle>
          <a:p>
            <a:r>
              <a:rPr lang="en-US" dirty="0"/>
              <a:t>Click to add title</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914400" y="905856"/>
            <a:ext cx="5759450" cy="5047269"/>
          </a:xfrm>
          <a:prstGeom prst="rect">
            <a:avLst/>
          </a:prstGeom>
        </p:spPr>
        <p:txBody>
          <a:bodyPr/>
          <a:lstStyle>
            <a:lvl1pPr marL="0" indent="0">
              <a:buNone/>
              <a:defRPr sz="1800" cap="all" baseline="0">
                <a:solidFill>
                  <a:schemeClr val="accent5">
                    <a:lumMod val="50000"/>
                  </a:schemeClr>
                </a:solidFill>
              </a:defRPr>
            </a:lvl1pPr>
            <a:lvl2pPr marL="457200" indent="0">
              <a:buNone/>
              <a:defRPr sz="1600" cap="all" baseline="0">
                <a:solidFill>
                  <a:schemeClr val="accent5">
                    <a:lumMod val="50000"/>
                  </a:schemeClr>
                </a:solidFill>
              </a:defRPr>
            </a:lvl2pPr>
            <a:lvl3pPr marL="914400" indent="0">
              <a:buNone/>
              <a:defRPr sz="1400" cap="all" baseline="0">
                <a:solidFill>
                  <a:schemeClr val="accent5">
                    <a:lumMod val="50000"/>
                  </a:schemeClr>
                </a:solidFill>
              </a:defRPr>
            </a:lvl3pPr>
            <a:lvl4pPr marL="1371600" indent="0">
              <a:buNone/>
              <a:defRPr sz="1200" cap="all" baseline="0">
                <a:solidFill>
                  <a:schemeClr val="accent5">
                    <a:lumMod val="50000"/>
                  </a:schemeClr>
                </a:solidFill>
              </a:defRPr>
            </a:lvl4pPr>
            <a:lvl5pPr marL="1828800" indent="0">
              <a:buNone/>
              <a:defRPr sz="1200" cap="all" baseline="0">
                <a:solidFill>
                  <a:schemeClr val="accent5">
                    <a:lumMod val="50000"/>
                  </a:schemeClr>
                </a:solidFill>
              </a:defRPr>
            </a:lvl5pPr>
          </a:lstStyle>
          <a:p>
            <a:pPr lvl="0"/>
            <a:r>
              <a:rPr lang="en-US" dirty="0"/>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8" name="Picture Placeholder 8">
            <a:extLst>
              <a:ext uri="{FF2B5EF4-FFF2-40B4-BE49-F238E27FC236}">
                <a16:creationId xmlns:a16="http://schemas.microsoft.com/office/drawing/2014/main" id="{A6BF61C1-4A8C-44D4-901D-E065B7B42A25}"/>
              </a:ext>
            </a:extLst>
          </p:cNvPr>
          <p:cNvSpPr>
            <a:spLocks noGrp="1"/>
          </p:cNvSpPr>
          <p:nvPr>
            <p:ph type="pic" sz="quarter" idx="14" hasCustomPrompt="1"/>
          </p:nvPr>
        </p:nvSpPr>
        <p:spPr>
          <a:xfrm>
            <a:off x="7598229" y="0"/>
            <a:ext cx="4593770" cy="6858000"/>
          </a:xfrm>
          <a:prstGeom prst="rect">
            <a:avLst/>
          </a:prstGeom>
        </p:spPr>
        <p:txBody>
          <a:bodyPr/>
          <a:lstStyle>
            <a:lvl1pPr marL="0" indent="0" algn="ctr">
              <a:buNone/>
              <a:defRPr/>
            </a:lvl1pPr>
          </a:lstStyle>
          <a:p>
            <a:r>
              <a:rPr lang="en-US" dirty="0"/>
              <a:t>Click to add photo</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378806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r Team 4-Up">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7726902C-381D-4629-AF04-0689A76C513B}"/>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80C3F3-53A4-4049-96CE-C6C4EB9DA62C}"/>
              </a:ext>
            </a:extLst>
          </p:cNvPr>
          <p:cNvSpPr>
            <a:spLocks noGrp="1"/>
          </p:cNvSpPr>
          <p:nvPr>
            <p:ph type="title" hasCustomPrompt="1"/>
          </p:nvPr>
        </p:nvSpPr>
        <p:spPr>
          <a:xfrm>
            <a:off x="4038600" y="544286"/>
            <a:ext cx="4114800" cy="74792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3F669E6E-28BD-4FC9-BFB3-B42707D25AE2}"/>
              </a:ext>
            </a:extLst>
          </p:cNvPr>
          <p:cNvSpPr>
            <a:spLocks noGrp="1"/>
          </p:cNvSpPr>
          <p:nvPr>
            <p:ph type="pic" sz="quarter" idx="14" hasCustomPrompt="1"/>
          </p:nvPr>
        </p:nvSpPr>
        <p:spPr>
          <a:xfrm>
            <a:off x="897731" y="2427897"/>
            <a:ext cx="2099702" cy="2115227"/>
          </a:xfrm>
          <a:prstGeom prst="rect">
            <a:avLst/>
          </a:prstGeom>
        </p:spPr>
        <p:txBody>
          <a:bodyPr/>
          <a:lstStyle>
            <a:lvl1pPr marL="0" indent="0" algn="ctr">
              <a:buNone/>
              <a:defRPr/>
            </a:lvl1pPr>
          </a:lstStyle>
          <a:p>
            <a:r>
              <a:rPr lang="en-US" dirty="0"/>
              <a:t>Click to add photo</a:t>
            </a:r>
          </a:p>
        </p:txBody>
      </p:sp>
      <p:sp>
        <p:nvSpPr>
          <p:cNvPr id="14" name="Text Placeholder 10">
            <a:extLst>
              <a:ext uri="{FF2B5EF4-FFF2-40B4-BE49-F238E27FC236}">
                <a16:creationId xmlns:a16="http://schemas.microsoft.com/office/drawing/2014/main" id="{B0CE1D3C-6E95-41C8-9202-B6BACEA97CBA}"/>
              </a:ext>
            </a:extLst>
          </p:cNvPr>
          <p:cNvSpPr>
            <a:spLocks noGrp="1"/>
          </p:cNvSpPr>
          <p:nvPr>
            <p:ph type="body" sz="quarter" idx="18" hasCustomPrompt="1"/>
          </p:nvPr>
        </p:nvSpPr>
        <p:spPr>
          <a:xfrm>
            <a:off x="703729"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15" name="Text Placeholder 10">
            <a:extLst>
              <a:ext uri="{FF2B5EF4-FFF2-40B4-BE49-F238E27FC236}">
                <a16:creationId xmlns:a16="http://schemas.microsoft.com/office/drawing/2014/main" id="{A90F4B16-F669-4D35-8B6D-5DE38097DD9A}"/>
              </a:ext>
            </a:extLst>
          </p:cNvPr>
          <p:cNvSpPr>
            <a:spLocks noGrp="1"/>
          </p:cNvSpPr>
          <p:nvPr>
            <p:ph type="body" sz="quarter" idx="19" hasCustomPrompt="1"/>
          </p:nvPr>
        </p:nvSpPr>
        <p:spPr>
          <a:xfrm>
            <a:off x="703728"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17" name="Rectangle 16">
            <a:extLst>
              <a:ext uri="{FF2B5EF4-FFF2-40B4-BE49-F238E27FC236}">
                <a16:creationId xmlns:a16="http://schemas.microsoft.com/office/drawing/2014/main" id="{E90D56BE-BB71-4ADC-B308-883B7BB63CDE}"/>
              </a:ext>
              <a:ext uri="{C183D7F6-B498-43B3-948B-1728B52AA6E4}">
                <adec:decorative xmlns:adec="http://schemas.microsoft.com/office/drawing/2017/decorative" val="1"/>
              </a:ext>
            </a:extLst>
          </p:cNvPr>
          <p:cNvSpPr/>
          <p:nvPr userDrawn="1"/>
        </p:nvSpPr>
        <p:spPr>
          <a:xfrm>
            <a:off x="70372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9">
            <a:extLst>
              <a:ext uri="{FF2B5EF4-FFF2-40B4-BE49-F238E27FC236}">
                <a16:creationId xmlns:a16="http://schemas.microsoft.com/office/drawing/2014/main" id="{24532133-7BD7-49DF-96C1-B4A992CE4DF0}"/>
              </a:ext>
            </a:extLst>
          </p:cNvPr>
          <p:cNvSpPr>
            <a:spLocks noGrp="1"/>
          </p:cNvSpPr>
          <p:nvPr>
            <p:ph type="pic" sz="quarter" idx="20" hasCustomPrompt="1"/>
          </p:nvPr>
        </p:nvSpPr>
        <p:spPr>
          <a:xfrm>
            <a:off x="3667826" y="2427897"/>
            <a:ext cx="2099702" cy="2115227"/>
          </a:xfrm>
          <a:prstGeom prst="rect">
            <a:avLst/>
          </a:prstGeom>
        </p:spPr>
        <p:txBody>
          <a:bodyPr/>
          <a:lstStyle>
            <a:lvl1pPr marL="0" indent="0" algn="ctr">
              <a:buNone/>
              <a:defRPr/>
            </a:lvl1pPr>
          </a:lstStyle>
          <a:p>
            <a:r>
              <a:rPr lang="en-US" dirty="0"/>
              <a:t>Click to add photo</a:t>
            </a:r>
          </a:p>
        </p:txBody>
      </p:sp>
      <p:sp>
        <p:nvSpPr>
          <p:cNvPr id="19" name="Rectangle 18">
            <a:extLst>
              <a:ext uri="{FF2B5EF4-FFF2-40B4-BE49-F238E27FC236}">
                <a16:creationId xmlns:a16="http://schemas.microsoft.com/office/drawing/2014/main" id="{4AF4F5B9-821C-4A57-B5E2-055949CECC07}"/>
              </a:ext>
              <a:ext uri="{C183D7F6-B498-43B3-948B-1728B52AA6E4}">
                <adec:decorative xmlns:adec="http://schemas.microsoft.com/office/drawing/2017/decorative" val="1"/>
              </a:ext>
            </a:extLst>
          </p:cNvPr>
          <p:cNvSpPr/>
          <p:nvPr userDrawn="1"/>
        </p:nvSpPr>
        <p:spPr>
          <a:xfrm>
            <a:off x="347382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10">
            <a:extLst>
              <a:ext uri="{FF2B5EF4-FFF2-40B4-BE49-F238E27FC236}">
                <a16:creationId xmlns:a16="http://schemas.microsoft.com/office/drawing/2014/main" id="{63893EB3-C98E-4A69-A71C-7C922128375E}"/>
              </a:ext>
            </a:extLst>
          </p:cNvPr>
          <p:cNvSpPr>
            <a:spLocks noGrp="1"/>
          </p:cNvSpPr>
          <p:nvPr>
            <p:ph type="body" sz="quarter" idx="23" hasCustomPrompt="1"/>
          </p:nvPr>
        </p:nvSpPr>
        <p:spPr>
          <a:xfrm>
            <a:off x="3473826"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7" name="Text Placeholder 10">
            <a:extLst>
              <a:ext uri="{FF2B5EF4-FFF2-40B4-BE49-F238E27FC236}">
                <a16:creationId xmlns:a16="http://schemas.microsoft.com/office/drawing/2014/main" id="{5D0352AF-E877-45F2-9868-A8A1E017A91E}"/>
              </a:ext>
            </a:extLst>
          </p:cNvPr>
          <p:cNvSpPr>
            <a:spLocks noGrp="1"/>
          </p:cNvSpPr>
          <p:nvPr>
            <p:ph type="body" sz="quarter" idx="24" hasCustomPrompt="1"/>
          </p:nvPr>
        </p:nvSpPr>
        <p:spPr>
          <a:xfrm>
            <a:off x="3473825"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0" name="Picture Placeholder 9">
            <a:extLst>
              <a:ext uri="{FF2B5EF4-FFF2-40B4-BE49-F238E27FC236}">
                <a16:creationId xmlns:a16="http://schemas.microsoft.com/office/drawing/2014/main" id="{750DAF93-603B-44B6-99DC-79A63DC3A1F4}"/>
              </a:ext>
            </a:extLst>
          </p:cNvPr>
          <p:cNvSpPr>
            <a:spLocks noGrp="1"/>
          </p:cNvSpPr>
          <p:nvPr>
            <p:ph type="pic" sz="quarter" idx="21" hasCustomPrompt="1"/>
          </p:nvPr>
        </p:nvSpPr>
        <p:spPr>
          <a:xfrm>
            <a:off x="6437921" y="2427897"/>
            <a:ext cx="2099702" cy="2115227"/>
          </a:xfrm>
          <a:prstGeom prst="rect">
            <a:avLst/>
          </a:prstGeom>
        </p:spPr>
        <p:txBody>
          <a:bodyPr/>
          <a:lstStyle>
            <a:lvl1pPr marL="0" indent="0" algn="ctr">
              <a:buNone/>
              <a:defRPr/>
            </a:lvl1pPr>
          </a:lstStyle>
          <a:p>
            <a:r>
              <a:rPr lang="en-US" dirty="0"/>
              <a:t>Click to add photo</a:t>
            </a:r>
          </a:p>
        </p:txBody>
      </p:sp>
      <p:sp>
        <p:nvSpPr>
          <p:cNvPr id="21" name="Rectangle 20">
            <a:extLst>
              <a:ext uri="{FF2B5EF4-FFF2-40B4-BE49-F238E27FC236}">
                <a16:creationId xmlns:a16="http://schemas.microsoft.com/office/drawing/2014/main" id="{C372AD67-26BA-4843-BAFE-B661A05BBE9D}"/>
              </a:ext>
              <a:ext uri="{C183D7F6-B498-43B3-948B-1728B52AA6E4}">
                <adec:decorative xmlns:adec="http://schemas.microsoft.com/office/drawing/2017/decorative" val="1"/>
              </a:ext>
            </a:extLst>
          </p:cNvPr>
          <p:cNvSpPr/>
          <p:nvPr userDrawn="1"/>
        </p:nvSpPr>
        <p:spPr>
          <a:xfrm>
            <a:off x="624391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E0EAD7F-FBD0-4EA0-A7E7-5E65604B4716}"/>
              </a:ext>
              <a:ext uri="{C183D7F6-B498-43B3-948B-1728B52AA6E4}">
                <adec:decorative xmlns:adec="http://schemas.microsoft.com/office/drawing/2017/decorative" val="1"/>
              </a:ext>
            </a:extLst>
          </p:cNvPr>
          <p:cNvSpPr/>
          <p:nvPr userDrawn="1"/>
        </p:nvSpPr>
        <p:spPr>
          <a:xfrm>
            <a:off x="901401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Placeholder 10">
            <a:extLst>
              <a:ext uri="{FF2B5EF4-FFF2-40B4-BE49-F238E27FC236}">
                <a16:creationId xmlns:a16="http://schemas.microsoft.com/office/drawing/2014/main" id="{DA3EAA29-D608-4031-9C0E-0610D1886CA5}"/>
              </a:ext>
            </a:extLst>
          </p:cNvPr>
          <p:cNvSpPr>
            <a:spLocks noGrp="1"/>
          </p:cNvSpPr>
          <p:nvPr>
            <p:ph type="body" sz="quarter" idx="25" hasCustomPrompt="1"/>
          </p:nvPr>
        </p:nvSpPr>
        <p:spPr>
          <a:xfrm>
            <a:off x="6243921"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9" name="Text Placeholder 10">
            <a:extLst>
              <a:ext uri="{FF2B5EF4-FFF2-40B4-BE49-F238E27FC236}">
                <a16:creationId xmlns:a16="http://schemas.microsoft.com/office/drawing/2014/main" id="{1DC4676B-9880-4C33-A8A2-88FB0944CF3B}"/>
              </a:ext>
            </a:extLst>
          </p:cNvPr>
          <p:cNvSpPr>
            <a:spLocks noGrp="1"/>
          </p:cNvSpPr>
          <p:nvPr>
            <p:ph type="body" sz="quarter" idx="26" hasCustomPrompt="1"/>
          </p:nvPr>
        </p:nvSpPr>
        <p:spPr>
          <a:xfrm>
            <a:off x="6243920"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4" name="Picture Placeholder 9">
            <a:extLst>
              <a:ext uri="{FF2B5EF4-FFF2-40B4-BE49-F238E27FC236}">
                <a16:creationId xmlns:a16="http://schemas.microsoft.com/office/drawing/2014/main" id="{AF6D479F-D265-4CD5-88BE-FC37AFC5FF4B}"/>
              </a:ext>
            </a:extLst>
          </p:cNvPr>
          <p:cNvSpPr>
            <a:spLocks noGrp="1"/>
          </p:cNvSpPr>
          <p:nvPr>
            <p:ph type="pic" sz="quarter" idx="22" hasCustomPrompt="1"/>
          </p:nvPr>
        </p:nvSpPr>
        <p:spPr>
          <a:xfrm>
            <a:off x="9208016" y="2427897"/>
            <a:ext cx="2099702" cy="2115227"/>
          </a:xfrm>
          <a:prstGeom prst="rect">
            <a:avLst/>
          </a:prstGeom>
        </p:spPr>
        <p:txBody>
          <a:bodyPr/>
          <a:lstStyle>
            <a:lvl1pPr marL="0" indent="0" algn="ctr">
              <a:buNone/>
              <a:defRPr/>
            </a:lvl1pPr>
          </a:lstStyle>
          <a:p>
            <a:r>
              <a:rPr lang="en-US" dirty="0"/>
              <a:t>Click to add photo</a:t>
            </a:r>
          </a:p>
        </p:txBody>
      </p:sp>
      <p:sp>
        <p:nvSpPr>
          <p:cNvPr id="30" name="Text Placeholder 10">
            <a:extLst>
              <a:ext uri="{FF2B5EF4-FFF2-40B4-BE49-F238E27FC236}">
                <a16:creationId xmlns:a16="http://schemas.microsoft.com/office/drawing/2014/main" id="{ED618ADF-296A-4300-A8AE-A1837B390A9F}"/>
              </a:ext>
            </a:extLst>
          </p:cNvPr>
          <p:cNvSpPr>
            <a:spLocks noGrp="1"/>
          </p:cNvSpPr>
          <p:nvPr>
            <p:ph type="body" sz="quarter" idx="27" hasCustomPrompt="1"/>
          </p:nvPr>
        </p:nvSpPr>
        <p:spPr>
          <a:xfrm>
            <a:off x="9014015"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31" name="Text Placeholder 10">
            <a:extLst>
              <a:ext uri="{FF2B5EF4-FFF2-40B4-BE49-F238E27FC236}">
                <a16:creationId xmlns:a16="http://schemas.microsoft.com/office/drawing/2014/main" id="{CA503612-3331-4786-8298-4A1E0C1C75DD}"/>
              </a:ext>
            </a:extLst>
          </p:cNvPr>
          <p:cNvSpPr>
            <a:spLocks noGrp="1"/>
          </p:cNvSpPr>
          <p:nvPr>
            <p:ph type="body" sz="quarter" idx="28" hasCustomPrompt="1"/>
          </p:nvPr>
        </p:nvSpPr>
        <p:spPr>
          <a:xfrm>
            <a:off x="9014014"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75A1D0F5-2B0B-4318-B5DC-AECB09851E41}"/>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E63A8939-F5BE-47FA-AE2F-AF66C45B135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798A3F37-FB91-4420-832B-EA39AE37BFF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23259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r Team 8-Up">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B70B2057-9B78-4391-A15F-27A41A72F11D}"/>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B059CD-37AB-48A3-9976-0B38FF7A5A95}"/>
              </a:ext>
            </a:extLst>
          </p:cNvPr>
          <p:cNvSpPr>
            <a:spLocks noGrp="1"/>
          </p:cNvSpPr>
          <p:nvPr>
            <p:ph type="title" hasCustomPrompt="1"/>
          </p:nvPr>
        </p:nvSpPr>
        <p:spPr>
          <a:xfrm>
            <a:off x="4097106" y="589720"/>
            <a:ext cx="4006114" cy="657784"/>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236E0B0A-0B1B-438D-8971-570ACA956B88}"/>
              </a:ext>
            </a:extLst>
          </p:cNvPr>
          <p:cNvSpPr>
            <a:spLocks noGrp="1"/>
          </p:cNvSpPr>
          <p:nvPr>
            <p:ph type="pic" sz="quarter" idx="14" hasCustomPrompt="1"/>
          </p:nvPr>
        </p:nvSpPr>
        <p:spPr>
          <a:xfrm>
            <a:off x="1564029" y="1862038"/>
            <a:ext cx="1243292" cy="1144666"/>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21FB8438-2DA4-4B23-ACCD-3DEADF3E753E}"/>
              </a:ext>
              <a:ext uri="{C183D7F6-B498-43B3-948B-1728B52AA6E4}">
                <adec:decorative xmlns:adec="http://schemas.microsoft.com/office/drawing/2017/decorative" val="1"/>
              </a:ext>
            </a:extLst>
          </p:cNvPr>
          <p:cNvSpPr/>
          <p:nvPr userDrawn="1"/>
        </p:nvSpPr>
        <p:spPr>
          <a:xfrm>
            <a:off x="144915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Placeholder 10">
            <a:extLst>
              <a:ext uri="{FF2B5EF4-FFF2-40B4-BE49-F238E27FC236}">
                <a16:creationId xmlns:a16="http://schemas.microsoft.com/office/drawing/2014/main" id="{3E63EE1F-208F-40D0-9307-47F66C8581BD}"/>
              </a:ext>
            </a:extLst>
          </p:cNvPr>
          <p:cNvSpPr>
            <a:spLocks noGrp="1"/>
          </p:cNvSpPr>
          <p:nvPr>
            <p:ph type="body" sz="quarter" idx="22" hasCustomPrompt="1"/>
          </p:nvPr>
        </p:nvSpPr>
        <p:spPr>
          <a:xfrm>
            <a:off x="102807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47" name="Text Placeholder 10">
            <a:extLst>
              <a:ext uri="{FF2B5EF4-FFF2-40B4-BE49-F238E27FC236}">
                <a16:creationId xmlns:a16="http://schemas.microsoft.com/office/drawing/2014/main" id="{40F7C878-62A1-4A30-AA27-C5F502C8D315}"/>
              </a:ext>
            </a:extLst>
          </p:cNvPr>
          <p:cNvSpPr>
            <a:spLocks noGrp="1"/>
          </p:cNvSpPr>
          <p:nvPr>
            <p:ph type="body" sz="quarter" idx="23" hasCustomPrompt="1"/>
          </p:nvPr>
        </p:nvSpPr>
        <p:spPr>
          <a:xfrm>
            <a:off x="102807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48" name="Picture Placeholder 9">
            <a:extLst>
              <a:ext uri="{FF2B5EF4-FFF2-40B4-BE49-F238E27FC236}">
                <a16:creationId xmlns:a16="http://schemas.microsoft.com/office/drawing/2014/main" id="{5D495D18-EB49-4AD5-A7EE-1E6D2496B69A}"/>
              </a:ext>
            </a:extLst>
          </p:cNvPr>
          <p:cNvSpPr>
            <a:spLocks noGrp="1"/>
          </p:cNvSpPr>
          <p:nvPr>
            <p:ph type="pic" sz="quarter" idx="24" hasCustomPrompt="1"/>
          </p:nvPr>
        </p:nvSpPr>
        <p:spPr>
          <a:xfrm>
            <a:off x="4211979" y="1862038"/>
            <a:ext cx="1243292" cy="1144666"/>
          </a:xfrm>
          <a:prstGeom prst="rect">
            <a:avLst/>
          </a:prstGeom>
        </p:spPr>
        <p:txBody>
          <a:bodyPr/>
          <a:lstStyle>
            <a:lvl1pPr marL="0" indent="0" algn="ctr">
              <a:buNone/>
              <a:defRPr/>
            </a:lvl1pPr>
          </a:lstStyle>
          <a:p>
            <a:r>
              <a:rPr lang="en-US" dirty="0"/>
              <a:t>Click to add photo</a:t>
            </a:r>
          </a:p>
        </p:txBody>
      </p:sp>
      <p:sp>
        <p:nvSpPr>
          <p:cNvPr id="49" name="Rectangle 48">
            <a:extLst>
              <a:ext uri="{FF2B5EF4-FFF2-40B4-BE49-F238E27FC236}">
                <a16:creationId xmlns:a16="http://schemas.microsoft.com/office/drawing/2014/main" id="{9248BBAE-0CA8-464A-A4E0-AB7D697DA0F5}"/>
              </a:ext>
              <a:ext uri="{C183D7F6-B498-43B3-948B-1728B52AA6E4}">
                <adec:decorative xmlns:adec="http://schemas.microsoft.com/office/drawing/2017/decorative" val="1"/>
              </a:ext>
            </a:extLst>
          </p:cNvPr>
          <p:cNvSpPr/>
          <p:nvPr userDrawn="1"/>
        </p:nvSpPr>
        <p:spPr>
          <a:xfrm>
            <a:off x="409710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Placeholder 10">
            <a:extLst>
              <a:ext uri="{FF2B5EF4-FFF2-40B4-BE49-F238E27FC236}">
                <a16:creationId xmlns:a16="http://schemas.microsoft.com/office/drawing/2014/main" id="{03551339-A94F-4674-8165-3BFA78946D07}"/>
              </a:ext>
            </a:extLst>
          </p:cNvPr>
          <p:cNvSpPr>
            <a:spLocks noGrp="1"/>
          </p:cNvSpPr>
          <p:nvPr>
            <p:ph type="body" sz="quarter" idx="25" hasCustomPrompt="1"/>
          </p:nvPr>
        </p:nvSpPr>
        <p:spPr>
          <a:xfrm>
            <a:off x="367602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1" name="Text Placeholder 10">
            <a:extLst>
              <a:ext uri="{FF2B5EF4-FFF2-40B4-BE49-F238E27FC236}">
                <a16:creationId xmlns:a16="http://schemas.microsoft.com/office/drawing/2014/main" id="{D1839C5B-C216-4FB8-A285-4D99AF56E826}"/>
              </a:ext>
            </a:extLst>
          </p:cNvPr>
          <p:cNvSpPr>
            <a:spLocks noGrp="1"/>
          </p:cNvSpPr>
          <p:nvPr>
            <p:ph type="body" sz="quarter" idx="26" hasCustomPrompt="1"/>
          </p:nvPr>
        </p:nvSpPr>
        <p:spPr>
          <a:xfrm>
            <a:off x="367602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2" name="Picture Placeholder 9">
            <a:extLst>
              <a:ext uri="{FF2B5EF4-FFF2-40B4-BE49-F238E27FC236}">
                <a16:creationId xmlns:a16="http://schemas.microsoft.com/office/drawing/2014/main" id="{ACA22B55-1DD2-4FE6-95FC-D8BC2BBECF0A}"/>
              </a:ext>
            </a:extLst>
          </p:cNvPr>
          <p:cNvSpPr>
            <a:spLocks noGrp="1"/>
          </p:cNvSpPr>
          <p:nvPr>
            <p:ph type="pic" sz="quarter" idx="27" hasCustomPrompt="1"/>
          </p:nvPr>
        </p:nvSpPr>
        <p:spPr>
          <a:xfrm>
            <a:off x="6859928" y="1862038"/>
            <a:ext cx="1243292" cy="1144666"/>
          </a:xfrm>
          <a:prstGeom prst="rect">
            <a:avLst/>
          </a:prstGeom>
        </p:spPr>
        <p:txBody>
          <a:bodyPr/>
          <a:lstStyle>
            <a:lvl1pPr marL="0" indent="0" algn="ctr">
              <a:buNone/>
              <a:defRPr/>
            </a:lvl1pPr>
          </a:lstStyle>
          <a:p>
            <a:r>
              <a:rPr lang="en-US" dirty="0"/>
              <a:t>Click to add photo</a:t>
            </a:r>
          </a:p>
        </p:txBody>
      </p:sp>
      <p:sp>
        <p:nvSpPr>
          <p:cNvPr id="53" name="Rectangle 52">
            <a:extLst>
              <a:ext uri="{FF2B5EF4-FFF2-40B4-BE49-F238E27FC236}">
                <a16:creationId xmlns:a16="http://schemas.microsoft.com/office/drawing/2014/main" id="{9473BE6D-AE02-42D4-838E-F7916980D8B2}"/>
              </a:ext>
              <a:ext uri="{C183D7F6-B498-43B3-948B-1728B52AA6E4}">
                <adec:decorative xmlns:adec="http://schemas.microsoft.com/office/drawing/2017/decorative" val="1"/>
              </a:ext>
            </a:extLst>
          </p:cNvPr>
          <p:cNvSpPr/>
          <p:nvPr userDrawn="1"/>
        </p:nvSpPr>
        <p:spPr>
          <a:xfrm>
            <a:off x="6745055"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Placeholder 10">
            <a:extLst>
              <a:ext uri="{FF2B5EF4-FFF2-40B4-BE49-F238E27FC236}">
                <a16:creationId xmlns:a16="http://schemas.microsoft.com/office/drawing/2014/main" id="{35C2A2FE-AA36-4715-97F6-B743D26DE3F2}"/>
              </a:ext>
            </a:extLst>
          </p:cNvPr>
          <p:cNvSpPr>
            <a:spLocks noGrp="1"/>
          </p:cNvSpPr>
          <p:nvPr>
            <p:ph type="body" sz="quarter" idx="28" hasCustomPrompt="1"/>
          </p:nvPr>
        </p:nvSpPr>
        <p:spPr>
          <a:xfrm>
            <a:off x="6323972"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5" name="Text Placeholder 10">
            <a:extLst>
              <a:ext uri="{FF2B5EF4-FFF2-40B4-BE49-F238E27FC236}">
                <a16:creationId xmlns:a16="http://schemas.microsoft.com/office/drawing/2014/main" id="{B98652DE-F8C8-4EA5-8CDA-9985B636DEA1}"/>
              </a:ext>
            </a:extLst>
          </p:cNvPr>
          <p:cNvSpPr>
            <a:spLocks noGrp="1"/>
          </p:cNvSpPr>
          <p:nvPr>
            <p:ph type="body" sz="quarter" idx="29" hasCustomPrompt="1"/>
          </p:nvPr>
        </p:nvSpPr>
        <p:spPr>
          <a:xfrm>
            <a:off x="6323972"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6" name="Picture Placeholder 9">
            <a:extLst>
              <a:ext uri="{FF2B5EF4-FFF2-40B4-BE49-F238E27FC236}">
                <a16:creationId xmlns:a16="http://schemas.microsoft.com/office/drawing/2014/main" id="{40C3D084-82F3-4C1C-95E8-56362097EDFB}"/>
              </a:ext>
            </a:extLst>
          </p:cNvPr>
          <p:cNvSpPr>
            <a:spLocks noGrp="1"/>
          </p:cNvSpPr>
          <p:nvPr>
            <p:ph type="pic" sz="quarter" idx="30" hasCustomPrompt="1"/>
          </p:nvPr>
        </p:nvSpPr>
        <p:spPr>
          <a:xfrm>
            <a:off x="9507876" y="1858432"/>
            <a:ext cx="1243292" cy="1144666"/>
          </a:xfrm>
          <a:prstGeom prst="rect">
            <a:avLst/>
          </a:prstGeom>
        </p:spPr>
        <p:txBody>
          <a:bodyPr/>
          <a:lstStyle>
            <a:lvl1pPr marL="0" indent="0" algn="ctr">
              <a:buNone/>
              <a:defRPr/>
            </a:lvl1pPr>
          </a:lstStyle>
          <a:p>
            <a:r>
              <a:rPr lang="en-US" dirty="0"/>
              <a:t>Click to add photo</a:t>
            </a:r>
          </a:p>
        </p:txBody>
      </p:sp>
      <p:sp>
        <p:nvSpPr>
          <p:cNvPr id="57" name="Rectangle 56">
            <a:extLst>
              <a:ext uri="{FF2B5EF4-FFF2-40B4-BE49-F238E27FC236}">
                <a16:creationId xmlns:a16="http://schemas.microsoft.com/office/drawing/2014/main" id="{E0EC4B6A-1FAA-43D1-9436-A3BFF08A8493}"/>
              </a:ext>
              <a:ext uri="{C183D7F6-B498-43B3-948B-1728B52AA6E4}">
                <adec:decorative xmlns:adec="http://schemas.microsoft.com/office/drawing/2017/decorative" val="1"/>
              </a:ext>
            </a:extLst>
          </p:cNvPr>
          <p:cNvSpPr/>
          <p:nvPr userDrawn="1"/>
        </p:nvSpPr>
        <p:spPr>
          <a:xfrm>
            <a:off x="9393003" y="171553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 Placeholder 10">
            <a:extLst>
              <a:ext uri="{FF2B5EF4-FFF2-40B4-BE49-F238E27FC236}">
                <a16:creationId xmlns:a16="http://schemas.microsoft.com/office/drawing/2014/main" id="{ABB7ACFA-C6F3-4D7A-A6D8-73035EF164D6}"/>
              </a:ext>
            </a:extLst>
          </p:cNvPr>
          <p:cNvSpPr>
            <a:spLocks noGrp="1"/>
          </p:cNvSpPr>
          <p:nvPr>
            <p:ph type="body" sz="quarter" idx="31" hasCustomPrompt="1"/>
          </p:nvPr>
        </p:nvSpPr>
        <p:spPr>
          <a:xfrm>
            <a:off x="8971920" y="320908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9" name="Text Placeholder 10">
            <a:extLst>
              <a:ext uri="{FF2B5EF4-FFF2-40B4-BE49-F238E27FC236}">
                <a16:creationId xmlns:a16="http://schemas.microsoft.com/office/drawing/2014/main" id="{F9CBC3B9-EDF1-45E0-BFBF-53888131CBA0}"/>
              </a:ext>
            </a:extLst>
          </p:cNvPr>
          <p:cNvSpPr>
            <a:spLocks noGrp="1"/>
          </p:cNvSpPr>
          <p:nvPr>
            <p:ph type="body" sz="quarter" idx="32" hasCustomPrompt="1"/>
          </p:nvPr>
        </p:nvSpPr>
        <p:spPr>
          <a:xfrm>
            <a:off x="8971920" y="349267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0" name="Picture Placeholder 9">
            <a:extLst>
              <a:ext uri="{FF2B5EF4-FFF2-40B4-BE49-F238E27FC236}">
                <a16:creationId xmlns:a16="http://schemas.microsoft.com/office/drawing/2014/main" id="{A7D13807-1ECF-4830-AB8D-D33E4F22330E}"/>
              </a:ext>
            </a:extLst>
          </p:cNvPr>
          <p:cNvSpPr>
            <a:spLocks noGrp="1"/>
          </p:cNvSpPr>
          <p:nvPr>
            <p:ph type="pic" sz="quarter" idx="33" hasCustomPrompt="1"/>
          </p:nvPr>
        </p:nvSpPr>
        <p:spPr>
          <a:xfrm>
            <a:off x="1564029" y="4129478"/>
            <a:ext cx="1243292" cy="1144666"/>
          </a:xfrm>
          <a:prstGeom prst="rect">
            <a:avLst/>
          </a:prstGeom>
        </p:spPr>
        <p:txBody>
          <a:bodyPr/>
          <a:lstStyle>
            <a:lvl1pPr marL="0" indent="0" algn="ctr">
              <a:buNone/>
              <a:defRPr/>
            </a:lvl1pPr>
          </a:lstStyle>
          <a:p>
            <a:r>
              <a:rPr lang="en-US" dirty="0"/>
              <a:t>Click to add photo</a:t>
            </a:r>
          </a:p>
        </p:txBody>
      </p:sp>
      <p:sp>
        <p:nvSpPr>
          <p:cNvPr id="61" name="Rectangle 60">
            <a:extLst>
              <a:ext uri="{FF2B5EF4-FFF2-40B4-BE49-F238E27FC236}">
                <a16:creationId xmlns:a16="http://schemas.microsoft.com/office/drawing/2014/main" id="{40E1F756-2737-4291-8D41-307BFE737E46}"/>
              </a:ext>
              <a:ext uri="{C183D7F6-B498-43B3-948B-1728B52AA6E4}">
                <adec:decorative xmlns:adec="http://schemas.microsoft.com/office/drawing/2017/decorative" val="1"/>
              </a:ext>
            </a:extLst>
          </p:cNvPr>
          <p:cNvSpPr/>
          <p:nvPr userDrawn="1"/>
        </p:nvSpPr>
        <p:spPr>
          <a:xfrm>
            <a:off x="144915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 Placeholder 10">
            <a:extLst>
              <a:ext uri="{FF2B5EF4-FFF2-40B4-BE49-F238E27FC236}">
                <a16:creationId xmlns:a16="http://schemas.microsoft.com/office/drawing/2014/main" id="{C5BD35EC-547F-4A42-85C6-E2C94C2A03CE}"/>
              </a:ext>
            </a:extLst>
          </p:cNvPr>
          <p:cNvSpPr>
            <a:spLocks noGrp="1"/>
          </p:cNvSpPr>
          <p:nvPr>
            <p:ph type="body" sz="quarter" idx="34" hasCustomPrompt="1"/>
          </p:nvPr>
        </p:nvSpPr>
        <p:spPr>
          <a:xfrm>
            <a:off x="102807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3" name="Text Placeholder 10">
            <a:extLst>
              <a:ext uri="{FF2B5EF4-FFF2-40B4-BE49-F238E27FC236}">
                <a16:creationId xmlns:a16="http://schemas.microsoft.com/office/drawing/2014/main" id="{D89797D3-65B3-414D-9657-B5DA3934914C}"/>
              </a:ext>
            </a:extLst>
          </p:cNvPr>
          <p:cNvSpPr>
            <a:spLocks noGrp="1"/>
          </p:cNvSpPr>
          <p:nvPr>
            <p:ph type="body" sz="quarter" idx="35" hasCustomPrompt="1"/>
          </p:nvPr>
        </p:nvSpPr>
        <p:spPr>
          <a:xfrm>
            <a:off x="102807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4" name="Picture Placeholder 9">
            <a:extLst>
              <a:ext uri="{FF2B5EF4-FFF2-40B4-BE49-F238E27FC236}">
                <a16:creationId xmlns:a16="http://schemas.microsoft.com/office/drawing/2014/main" id="{280147ED-89CE-475D-A96F-AA7A912E00B8}"/>
              </a:ext>
            </a:extLst>
          </p:cNvPr>
          <p:cNvSpPr>
            <a:spLocks noGrp="1"/>
          </p:cNvSpPr>
          <p:nvPr>
            <p:ph type="pic" sz="quarter" idx="36" hasCustomPrompt="1"/>
          </p:nvPr>
        </p:nvSpPr>
        <p:spPr>
          <a:xfrm>
            <a:off x="4211979" y="4129478"/>
            <a:ext cx="1243292" cy="1144666"/>
          </a:xfrm>
          <a:prstGeom prst="rect">
            <a:avLst/>
          </a:prstGeom>
        </p:spPr>
        <p:txBody>
          <a:bodyPr/>
          <a:lstStyle>
            <a:lvl1pPr marL="0" indent="0" algn="ctr">
              <a:buNone/>
              <a:defRPr/>
            </a:lvl1pPr>
          </a:lstStyle>
          <a:p>
            <a:r>
              <a:rPr lang="en-US" dirty="0"/>
              <a:t>Click to add photo</a:t>
            </a:r>
          </a:p>
        </p:txBody>
      </p:sp>
      <p:sp>
        <p:nvSpPr>
          <p:cNvPr id="65" name="Rectangle 64">
            <a:extLst>
              <a:ext uri="{FF2B5EF4-FFF2-40B4-BE49-F238E27FC236}">
                <a16:creationId xmlns:a16="http://schemas.microsoft.com/office/drawing/2014/main" id="{B10D74ED-CECE-4A22-B877-966D53821E46}"/>
              </a:ext>
              <a:ext uri="{C183D7F6-B498-43B3-948B-1728B52AA6E4}">
                <adec:decorative xmlns:adec="http://schemas.microsoft.com/office/drawing/2017/decorative" val="1"/>
              </a:ext>
            </a:extLst>
          </p:cNvPr>
          <p:cNvSpPr/>
          <p:nvPr userDrawn="1"/>
        </p:nvSpPr>
        <p:spPr>
          <a:xfrm>
            <a:off x="409710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 Placeholder 10">
            <a:extLst>
              <a:ext uri="{FF2B5EF4-FFF2-40B4-BE49-F238E27FC236}">
                <a16:creationId xmlns:a16="http://schemas.microsoft.com/office/drawing/2014/main" id="{0C937A25-DAA7-4478-ADF6-728F4D61897E}"/>
              </a:ext>
            </a:extLst>
          </p:cNvPr>
          <p:cNvSpPr>
            <a:spLocks noGrp="1"/>
          </p:cNvSpPr>
          <p:nvPr>
            <p:ph type="body" sz="quarter" idx="37" hasCustomPrompt="1"/>
          </p:nvPr>
        </p:nvSpPr>
        <p:spPr>
          <a:xfrm>
            <a:off x="367602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7" name="Text Placeholder 10">
            <a:extLst>
              <a:ext uri="{FF2B5EF4-FFF2-40B4-BE49-F238E27FC236}">
                <a16:creationId xmlns:a16="http://schemas.microsoft.com/office/drawing/2014/main" id="{8AB48703-9A4A-440C-9049-7FE889764E5D}"/>
              </a:ext>
            </a:extLst>
          </p:cNvPr>
          <p:cNvSpPr>
            <a:spLocks noGrp="1"/>
          </p:cNvSpPr>
          <p:nvPr>
            <p:ph type="body" sz="quarter" idx="38" hasCustomPrompt="1"/>
          </p:nvPr>
        </p:nvSpPr>
        <p:spPr>
          <a:xfrm>
            <a:off x="367602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8" name="Picture Placeholder 9">
            <a:extLst>
              <a:ext uri="{FF2B5EF4-FFF2-40B4-BE49-F238E27FC236}">
                <a16:creationId xmlns:a16="http://schemas.microsoft.com/office/drawing/2014/main" id="{5D9D5119-D677-47FD-AEEB-49FE4DDEF6B0}"/>
              </a:ext>
            </a:extLst>
          </p:cNvPr>
          <p:cNvSpPr>
            <a:spLocks noGrp="1"/>
          </p:cNvSpPr>
          <p:nvPr>
            <p:ph type="pic" sz="quarter" idx="39" hasCustomPrompt="1"/>
          </p:nvPr>
        </p:nvSpPr>
        <p:spPr>
          <a:xfrm>
            <a:off x="6859928" y="4129478"/>
            <a:ext cx="1243292" cy="1144666"/>
          </a:xfrm>
          <a:prstGeom prst="rect">
            <a:avLst/>
          </a:prstGeom>
        </p:spPr>
        <p:txBody>
          <a:bodyPr/>
          <a:lstStyle>
            <a:lvl1pPr marL="0" indent="0" algn="ctr">
              <a:buNone/>
              <a:defRPr/>
            </a:lvl1pPr>
          </a:lstStyle>
          <a:p>
            <a:r>
              <a:rPr lang="en-US" dirty="0"/>
              <a:t>Click to add photo</a:t>
            </a:r>
          </a:p>
        </p:txBody>
      </p:sp>
      <p:sp>
        <p:nvSpPr>
          <p:cNvPr id="69" name="Rectangle 68">
            <a:extLst>
              <a:ext uri="{FF2B5EF4-FFF2-40B4-BE49-F238E27FC236}">
                <a16:creationId xmlns:a16="http://schemas.microsoft.com/office/drawing/2014/main" id="{0AF0F623-CF57-4D6B-87F3-FD410516E16D}"/>
              </a:ext>
              <a:ext uri="{C183D7F6-B498-43B3-948B-1728B52AA6E4}">
                <adec:decorative xmlns:adec="http://schemas.microsoft.com/office/drawing/2017/decorative" val="1"/>
              </a:ext>
            </a:extLst>
          </p:cNvPr>
          <p:cNvSpPr/>
          <p:nvPr userDrawn="1"/>
        </p:nvSpPr>
        <p:spPr>
          <a:xfrm>
            <a:off x="6745055"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Placeholder 10">
            <a:extLst>
              <a:ext uri="{FF2B5EF4-FFF2-40B4-BE49-F238E27FC236}">
                <a16:creationId xmlns:a16="http://schemas.microsoft.com/office/drawing/2014/main" id="{3BE3B8C3-ECB9-46D2-B11F-A55699097486}"/>
              </a:ext>
            </a:extLst>
          </p:cNvPr>
          <p:cNvSpPr>
            <a:spLocks noGrp="1"/>
          </p:cNvSpPr>
          <p:nvPr>
            <p:ph type="body" sz="quarter" idx="40" hasCustomPrompt="1"/>
          </p:nvPr>
        </p:nvSpPr>
        <p:spPr>
          <a:xfrm>
            <a:off x="6323972"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1" name="Text Placeholder 10">
            <a:extLst>
              <a:ext uri="{FF2B5EF4-FFF2-40B4-BE49-F238E27FC236}">
                <a16:creationId xmlns:a16="http://schemas.microsoft.com/office/drawing/2014/main" id="{FB1EE68D-97FA-4EA4-B792-5AC6C49F9021}"/>
              </a:ext>
            </a:extLst>
          </p:cNvPr>
          <p:cNvSpPr>
            <a:spLocks noGrp="1"/>
          </p:cNvSpPr>
          <p:nvPr>
            <p:ph type="body" sz="quarter" idx="41" hasCustomPrompt="1"/>
          </p:nvPr>
        </p:nvSpPr>
        <p:spPr>
          <a:xfrm>
            <a:off x="6323972"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72" name="Picture Placeholder 9">
            <a:extLst>
              <a:ext uri="{FF2B5EF4-FFF2-40B4-BE49-F238E27FC236}">
                <a16:creationId xmlns:a16="http://schemas.microsoft.com/office/drawing/2014/main" id="{7E98343B-32E9-4538-991A-B5EACD651D41}"/>
              </a:ext>
            </a:extLst>
          </p:cNvPr>
          <p:cNvSpPr>
            <a:spLocks noGrp="1"/>
          </p:cNvSpPr>
          <p:nvPr>
            <p:ph type="pic" sz="quarter" idx="42" hasCustomPrompt="1"/>
          </p:nvPr>
        </p:nvSpPr>
        <p:spPr>
          <a:xfrm>
            <a:off x="9507876" y="4125872"/>
            <a:ext cx="1243292" cy="1144666"/>
          </a:xfrm>
          <a:prstGeom prst="rect">
            <a:avLst/>
          </a:prstGeom>
        </p:spPr>
        <p:txBody>
          <a:bodyPr/>
          <a:lstStyle>
            <a:lvl1pPr marL="0" indent="0" algn="ctr">
              <a:buNone/>
              <a:defRPr/>
            </a:lvl1pPr>
          </a:lstStyle>
          <a:p>
            <a:r>
              <a:rPr lang="en-US" dirty="0"/>
              <a:t>Click to add photo</a:t>
            </a:r>
          </a:p>
        </p:txBody>
      </p:sp>
      <p:sp>
        <p:nvSpPr>
          <p:cNvPr id="73" name="Rectangle 72">
            <a:extLst>
              <a:ext uri="{FF2B5EF4-FFF2-40B4-BE49-F238E27FC236}">
                <a16:creationId xmlns:a16="http://schemas.microsoft.com/office/drawing/2014/main" id="{823CC91A-02A3-4B96-BCEE-76C1D25CCDC3}"/>
              </a:ext>
              <a:ext uri="{C183D7F6-B498-43B3-948B-1728B52AA6E4}">
                <adec:decorative xmlns:adec="http://schemas.microsoft.com/office/drawing/2017/decorative" val="1"/>
              </a:ext>
            </a:extLst>
          </p:cNvPr>
          <p:cNvSpPr/>
          <p:nvPr userDrawn="1"/>
        </p:nvSpPr>
        <p:spPr>
          <a:xfrm>
            <a:off x="9393003" y="398297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 Placeholder 10">
            <a:extLst>
              <a:ext uri="{FF2B5EF4-FFF2-40B4-BE49-F238E27FC236}">
                <a16:creationId xmlns:a16="http://schemas.microsoft.com/office/drawing/2014/main" id="{DBE2EAAB-674D-41E1-92E6-A7459FEFDAEC}"/>
              </a:ext>
            </a:extLst>
          </p:cNvPr>
          <p:cNvSpPr>
            <a:spLocks noGrp="1"/>
          </p:cNvSpPr>
          <p:nvPr>
            <p:ph type="body" sz="quarter" idx="43" hasCustomPrompt="1"/>
          </p:nvPr>
        </p:nvSpPr>
        <p:spPr>
          <a:xfrm>
            <a:off x="8971920" y="547652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5" name="Text Placeholder 10">
            <a:extLst>
              <a:ext uri="{FF2B5EF4-FFF2-40B4-BE49-F238E27FC236}">
                <a16:creationId xmlns:a16="http://schemas.microsoft.com/office/drawing/2014/main" id="{C60D862C-3474-4A4A-8557-AD2C7917BFE2}"/>
              </a:ext>
            </a:extLst>
          </p:cNvPr>
          <p:cNvSpPr>
            <a:spLocks noGrp="1"/>
          </p:cNvSpPr>
          <p:nvPr>
            <p:ph type="body" sz="quarter" idx="44" hasCustomPrompt="1"/>
          </p:nvPr>
        </p:nvSpPr>
        <p:spPr>
          <a:xfrm>
            <a:off x="8971920" y="576011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63508728-25CF-4DB1-9A83-FAFA5ABEC903}"/>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99D454F9-A55F-44A0-9695-FC40C6684C20}"/>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0A38C64F-7F14-454A-B830-80CCE5B1D7B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828162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C64230-8BD4-4150-967D-421B6FE432E3}"/>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BBA8AE08-0788-4D8A-8C9D-7E5AAA112A39}"/>
              </a:ext>
            </a:extLst>
          </p:cNvPr>
          <p:cNvSpPr>
            <a:spLocks noGrp="1"/>
          </p:cNvSpPr>
          <p:nvPr>
            <p:ph type="title" hasCustomPrompt="1"/>
          </p:nvPr>
        </p:nvSpPr>
        <p:spPr>
          <a:xfrm>
            <a:off x="4038600" y="615940"/>
            <a:ext cx="4137262" cy="938778"/>
          </a:xfrm>
          <a:prstGeom prst="rect">
            <a:avLst/>
          </a:prstGeom>
        </p:spPr>
        <p:txBody>
          <a:bodyPr anchor="ctr"/>
          <a:lstStyle>
            <a:lvl1pPr algn="ctr">
              <a:defRPr lang="en-US" sz="2400" cap="all" spc="100" baseline="0">
                <a:solidFill>
                  <a:schemeClr val="tx2">
                    <a:lumMod val="75000"/>
                  </a:schemeClr>
                </a:solidFill>
              </a:defRPr>
            </a:lvl1pPr>
          </a:lstStyle>
          <a:p>
            <a:r>
              <a:rPr lang="en-US" dirty="0"/>
              <a:t>Click to add title</a:t>
            </a:r>
          </a:p>
        </p:txBody>
      </p:sp>
      <p:sp>
        <p:nvSpPr>
          <p:cNvPr id="18" name="Text Placeholder 10">
            <a:extLst>
              <a:ext uri="{FF2B5EF4-FFF2-40B4-BE49-F238E27FC236}">
                <a16:creationId xmlns:a16="http://schemas.microsoft.com/office/drawing/2014/main" id="{8A119E1C-2243-42E2-8A58-CC171131D195}"/>
              </a:ext>
            </a:extLst>
          </p:cNvPr>
          <p:cNvSpPr>
            <a:spLocks noGrp="1"/>
          </p:cNvSpPr>
          <p:nvPr>
            <p:ph type="body" sz="quarter" idx="21" hasCustomPrompt="1"/>
          </p:nvPr>
        </p:nvSpPr>
        <p:spPr>
          <a:xfrm>
            <a:off x="1101170" y="3079567"/>
            <a:ext cx="120015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9" name="Text Placeholder 10">
            <a:extLst>
              <a:ext uri="{FF2B5EF4-FFF2-40B4-BE49-F238E27FC236}">
                <a16:creationId xmlns:a16="http://schemas.microsoft.com/office/drawing/2014/main" id="{337797F5-74CE-492B-806B-221CAF3535C7}"/>
              </a:ext>
            </a:extLst>
          </p:cNvPr>
          <p:cNvSpPr>
            <a:spLocks noGrp="1"/>
          </p:cNvSpPr>
          <p:nvPr>
            <p:ph type="body" sz="quarter" idx="27" hasCustomPrompt="1"/>
          </p:nvPr>
        </p:nvSpPr>
        <p:spPr>
          <a:xfrm>
            <a:off x="4010890" y="3079567"/>
            <a:ext cx="1223858"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0" name="Text Placeholder 10">
            <a:extLst>
              <a:ext uri="{FF2B5EF4-FFF2-40B4-BE49-F238E27FC236}">
                <a16:creationId xmlns:a16="http://schemas.microsoft.com/office/drawing/2014/main" id="{2431D1A0-10D1-4D2E-AC6F-F8C9E6A22601}"/>
              </a:ext>
            </a:extLst>
          </p:cNvPr>
          <p:cNvSpPr>
            <a:spLocks noGrp="1"/>
          </p:cNvSpPr>
          <p:nvPr>
            <p:ph type="body" sz="quarter" idx="28" hasCustomPrompt="1"/>
          </p:nvPr>
        </p:nvSpPr>
        <p:spPr>
          <a:xfrm>
            <a:off x="6988252" y="3079567"/>
            <a:ext cx="118761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1" name="Text Placeholder 10">
            <a:extLst>
              <a:ext uri="{FF2B5EF4-FFF2-40B4-BE49-F238E27FC236}">
                <a16:creationId xmlns:a16="http://schemas.microsoft.com/office/drawing/2014/main" id="{4028BD6A-568F-4A16-AE86-5D88861C3BB5}"/>
              </a:ext>
            </a:extLst>
          </p:cNvPr>
          <p:cNvSpPr>
            <a:spLocks noGrp="1"/>
          </p:cNvSpPr>
          <p:nvPr>
            <p:ph type="body" sz="quarter" idx="29" hasCustomPrompt="1"/>
          </p:nvPr>
        </p:nvSpPr>
        <p:spPr>
          <a:xfrm>
            <a:off x="9879382" y="3079567"/>
            <a:ext cx="1211785"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2" name="Text Placeholder 10">
            <a:extLst>
              <a:ext uri="{FF2B5EF4-FFF2-40B4-BE49-F238E27FC236}">
                <a16:creationId xmlns:a16="http://schemas.microsoft.com/office/drawing/2014/main" id="{2E935678-32B2-4589-933F-F74B3E68FFA6}"/>
              </a:ext>
            </a:extLst>
          </p:cNvPr>
          <p:cNvSpPr>
            <a:spLocks noGrp="1"/>
          </p:cNvSpPr>
          <p:nvPr>
            <p:ph type="body" sz="quarter" idx="16" hasCustomPrompt="1"/>
          </p:nvPr>
        </p:nvSpPr>
        <p:spPr>
          <a:xfrm>
            <a:off x="510458"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51" name="Text Placeholder 10">
            <a:extLst>
              <a:ext uri="{FF2B5EF4-FFF2-40B4-BE49-F238E27FC236}">
                <a16:creationId xmlns:a16="http://schemas.microsoft.com/office/drawing/2014/main" id="{B3C5A73C-51DD-4781-943C-235704BBF6B5}"/>
              </a:ext>
            </a:extLst>
          </p:cNvPr>
          <p:cNvSpPr>
            <a:spLocks noGrp="1"/>
          </p:cNvSpPr>
          <p:nvPr>
            <p:ph type="body" sz="quarter" idx="26" hasCustomPrompt="1"/>
          </p:nvPr>
        </p:nvSpPr>
        <p:spPr>
          <a:xfrm>
            <a:off x="510458" y="5156838"/>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78" name="Text Placeholder 10">
            <a:extLst>
              <a:ext uri="{FF2B5EF4-FFF2-40B4-BE49-F238E27FC236}">
                <a16:creationId xmlns:a16="http://schemas.microsoft.com/office/drawing/2014/main" id="{AD95FB24-5DA0-4000-B023-A00C32D53F08}"/>
              </a:ext>
            </a:extLst>
          </p:cNvPr>
          <p:cNvSpPr>
            <a:spLocks noGrp="1"/>
          </p:cNvSpPr>
          <p:nvPr>
            <p:ph type="body" sz="quarter" idx="31" hasCustomPrompt="1"/>
          </p:nvPr>
        </p:nvSpPr>
        <p:spPr>
          <a:xfrm>
            <a:off x="3432032"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7" name="Text Placeholder 10">
            <a:extLst>
              <a:ext uri="{FF2B5EF4-FFF2-40B4-BE49-F238E27FC236}">
                <a16:creationId xmlns:a16="http://schemas.microsoft.com/office/drawing/2014/main" id="{7455F56A-A263-4D13-A484-2D15CD61D0FC}"/>
              </a:ext>
            </a:extLst>
          </p:cNvPr>
          <p:cNvSpPr>
            <a:spLocks noGrp="1"/>
          </p:cNvSpPr>
          <p:nvPr>
            <p:ph type="body" sz="quarter" idx="30" hasCustomPrompt="1"/>
          </p:nvPr>
        </p:nvSpPr>
        <p:spPr>
          <a:xfrm>
            <a:off x="3432032" y="5156837"/>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0" name="Text Placeholder 10">
            <a:extLst>
              <a:ext uri="{FF2B5EF4-FFF2-40B4-BE49-F238E27FC236}">
                <a16:creationId xmlns:a16="http://schemas.microsoft.com/office/drawing/2014/main" id="{6C6ABB33-3D98-4D76-B96F-65F574936223}"/>
              </a:ext>
            </a:extLst>
          </p:cNvPr>
          <p:cNvSpPr>
            <a:spLocks noGrp="1"/>
          </p:cNvSpPr>
          <p:nvPr>
            <p:ph type="body" sz="quarter" idx="33" hasCustomPrompt="1"/>
          </p:nvPr>
        </p:nvSpPr>
        <p:spPr>
          <a:xfrm>
            <a:off x="6391270"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9" name="Text Placeholder 10">
            <a:extLst>
              <a:ext uri="{FF2B5EF4-FFF2-40B4-BE49-F238E27FC236}">
                <a16:creationId xmlns:a16="http://schemas.microsoft.com/office/drawing/2014/main" id="{8EA8275A-A17A-42ED-9DDC-5F06000BFBEF}"/>
              </a:ext>
            </a:extLst>
          </p:cNvPr>
          <p:cNvSpPr>
            <a:spLocks noGrp="1"/>
          </p:cNvSpPr>
          <p:nvPr>
            <p:ph type="body" sz="quarter" idx="32" hasCustomPrompt="1"/>
          </p:nvPr>
        </p:nvSpPr>
        <p:spPr>
          <a:xfrm>
            <a:off x="6391270" y="5157592"/>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2" name="Text Placeholder 10">
            <a:extLst>
              <a:ext uri="{FF2B5EF4-FFF2-40B4-BE49-F238E27FC236}">
                <a16:creationId xmlns:a16="http://schemas.microsoft.com/office/drawing/2014/main" id="{4AEA6122-22B2-49EC-8451-E43D40F3236D}"/>
              </a:ext>
            </a:extLst>
          </p:cNvPr>
          <p:cNvSpPr>
            <a:spLocks noGrp="1"/>
          </p:cNvSpPr>
          <p:nvPr>
            <p:ph type="body" sz="quarter" idx="35" hasCustomPrompt="1"/>
          </p:nvPr>
        </p:nvSpPr>
        <p:spPr>
          <a:xfrm>
            <a:off x="9294487"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81" name="Text Placeholder 10">
            <a:extLst>
              <a:ext uri="{FF2B5EF4-FFF2-40B4-BE49-F238E27FC236}">
                <a16:creationId xmlns:a16="http://schemas.microsoft.com/office/drawing/2014/main" id="{103D7EA4-00E4-43FA-8129-1CBE0C1291A0}"/>
              </a:ext>
            </a:extLst>
          </p:cNvPr>
          <p:cNvSpPr>
            <a:spLocks noGrp="1"/>
          </p:cNvSpPr>
          <p:nvPr>
            <p:ph type="body" sz="quarter" idx="34" hasCustomPrompt="1"/>
          </p:nvPr>
        </p:nvSpPr>
        <p:spPr>
          <a:xfrm>
            <a:off x="9294487" y="5166170"/>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68" name="Date Placeholder 2">
            <a:extLst>
              <a:ext uri="{FF2B5EF4-FFF2-40B4-BE49-F238E27FC236}">
                <a16:creationId xmlns:a16="http://schemas.microsoft.com/office/drawing/2014/main" id="{811592B2-2D21-495C-8C11-680EC81556F4}"/>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BEFB73D1-17D7-400F-B750-F5EA2675DD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DE30E81D-C76E-4DB7-9722-4BE8D7CF33E8}"/>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294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1526874" y="1329829"/>
            <a:ext cx="2043713" cy="640698"/>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dirty="0"/>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412513" y="808353"/>
            <a:ext cx="6341212" cy="1682433"/>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234519"/>
            <a:ext cx="12192000" cy="3623481"/>
          </a:xfrm>
          <a:prstGeom prst="rect">
            <a:avLst/>
          </a:prstGeom>
        </p:spPr>
        <p:txBody>
          <a:bodyPr/>
          <a:lstStyle>
            <a:lvl1pPr marL="0" indent="0" algn="ctr">
              <a:buNone/>
              <a:defRPr/>
            </a:lvl1pPr>
          </a:lstStyle>
          <a:p>
            <a:r>
              <a:rPr lang="en-US" dirty="0"/>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91211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C99-0702-4DEF-A72F-2451B3DC6D0C}"/>
              </a:ext>
            </a:extLst>
          </p:cNvPr>
          <p:cNvSpPr>
            <a:spLocks noGrp="1"/>
          </p:cNvSpPr>
          <p:nvPr>
            <p:ph type="title" hasCustomPrompt="1"/>
          </p:nvPr>
        </p:nvSpPr>
        <p:spPr>
          <a:xfrm>
            <a:off x="1186544" y="-1"/>
            <a:ext cx="3944790" cy="1845127"/>
          </a:xfrm>
          <a:prstGeom prst="rect">
            <a:avLst/>
          </a:prstGeom>
        </p:spPr>
        <p:txBody>
          <a:bodyPr anchor="ctr"/>
          <a:lstStyle>
            <a:lvl1pPr algn="r">
              <a:defRPr sz="2400" cap="all" spc="100" baseline="0">
                <a:solidFill>
                  <a:schemeClr val="accent2"/>
                </a:solidFill>
              </a:defRPr>
            </a:lvl1pPr>
          </a:lstStyle>
          <a:p>
            <a:r>
              <a:rPr lang="en-US" dirty="0"/>
              <a:t>Click to add title</a:t>
            </a:r>
          </a:p>
        </p:txBody>
      </p:sp>
      <p:sp>
        <p:nvSpPr>
          <p:cNvPr id="6" name="Picture Placeholder 7">
            <a:extLst>
              <a:ext uri="{FF2B5EF4-FFF2-40B4-BE49-F238E27FC236}">
                <a16:creationId xmlns:a16="http://schemas.microsoft.com/office/drawing/2014/main" id="{74497024-D7D5-447C-8133-660B1F47A190}"/>
              </a:ext>
            </a:extLst>
          </p:cNvPr>
          <p:cNvSpPr>
            <a:spLocks noGrp="1"/>
          </p:cNvSpPr>
          <p:nvPr>
            <p:ph type="pic" sz="quarter" idx="13" hasCustomPrompt="1"/>
          </p:nvPr>
        </p:nvSpPr>
        <p:spPr>
          <a:xfrm>
            <a:off x="0" y="1845128"/>
            <a:ext cx="12192000" cy="5012871"/>
          </a:xfrm>
          <a:prstGeom prst="rect">
            <a:avLst/>
          </a:prstGeom>
        </p:spPr>
        <p:txBody>
          <a:bodyPr/>
          <a:lstStyle>
            <a:lvl1pPr marL="0" indent="0" algn="l">
              <a:buNone/>
              <a:defRPr/>
            </a:lvl1pPr>
          </a:lstStyle>
          <a:p>
            <a:r>
              <a:rPr lang="en-US" dirty="0"/>
              <a:t>Click to add photo</a:t>
            </a:r>
          </a:p>
        </p:txBody>
      </p:sp>
      <p:sp>
        <p:nvSpPr>
          <p:cNvPr id="3" name="Date Placeholder 2">
            <a:extLst>
              <a:ext uri="{FF2B5EF4-FFF2-40B4-BE49-F238E27FC236}">
                <a16:creationId xmlns:a16="http://schemas.microsoft.com/office/drawing/2014/main" id="{AAE88F42-9013-4CBC-BF65-3FE1470550B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8" name="Text Placeholder 10">
            <a:extLst>
              <a:ext uri="{FF2B5EF4-FFF2-40B4-BE49-F238E27FC236}">
                <a16:creationId xmlns:a16="http://schemas.microsoft.com/office/drawing/2014/main" id="{91F54EB4-06CA-459B-8F8C-86061BA6F1B2}"/>
              </a:ext>
            </a:extLst>
          </p:cNvPr>
          <p:cNvSpPr>
            <a:spLocks noGrp="1"/>
          </p:cNvSpPr>
          <p:nvPr>
            <p:ph type="body" sz="quarter" idx="16" hasCustomPrompt="1"/>
          </p:nvPr>
        </p:nvSpPr>
        <p:spPr>
          <a:xfrm>
            <a:off x="5627913" y="0"/>
            <a:ext cx="6564087" cy="3614737"/>
          </a:xfrm>
          <a:prstGeom prst="rect">
            <a:avLst/>
          </a:prstGeom>
          <a:solidFill>
            <a:schemeClr val="accent2">
              <a:alpha val="92000"/>
            </a:schemeClr>
          </a:solidFill>
        </p:spPr>
        <p:txBody>
          <a:bodyPr lIns="640080" tIns="731520" rIns="548640" anchor="t"/>
          <a:lstStyle>
            <a:lvl1pPr marL="0" indent="0" algn="l">
              <a:lnSpc>
                <a:spcPct val="125000"/>
              </a:lnSpc>
              <a:spcBef>
                <a:spcPts val="0"/>
              </a:spcBef>
              <a:buNone/>
              <a:defRPr sz="1600" cap="none" spc="100" baseline="0">
                <a:solidFill>
                  <a:schemeClr val="bg1"/>
                </a:solidFill>
                <a:latin typeface="+mn-lt"/>
              </a:defRPr>
            </a:lvl1pPr>
          </a:lstStyle>
          <a:p>
            <a:pPr lvl="0"/>
            <a:r>
              <a:rPr lang="en-US" dirty="0"/>
              <a:t>Click to add subtitle</a:t>
            </a:r>
          </a:p>
        </p:txBody>
      </p:sp>
      <p:sp>
        <p:nvSpPr>
          <p:cNvPr id="4" name="Footer Placeholder 3">
            <a:extLst>
              <a:ext uri="{FF2B5EF4-FFF2-40B4-BE49-F238E27FC236}">
                <a16:creationId xmlns:a16="http://schemas.microsoft.com/office/drawing/2014/main" id="{9322B1A3-ADD1-4AAF-A733-AF9AEAB499A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5" name="Slide Number Placeholder 4">
            <a:extLst>
              <a:ext uri="{FF2B5EF4-FFF2-40B4-BE49-F238E27FC236}">
                <a16:creationId xmlns:a16="http://schemas.microsoft.com/office/drawing/2014/main" id="{68AE2F48-AB83-42F0-93C2-9F943F0B00C0}"/>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502069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5511344" y="0"/>
            <a:ext cx="6680656" cy="6858000"/>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FAF4E84F-A3BE-442F-B9F1-68AB2244AF96}"/>
              </a:ext>
              <a:ext uri="{C183D7F6-B498-43B3-948B-1728B52AA6E4}">
                <adec:decorative xmlns:adec="http://schemas.microsoft.com/office/drawing/2017/decorative" val="1"/>
              </a:ext>
            </a:extLst>
          </p:cNvPr>
          <p:cNvSpPr/>
          <p:nvPr userDrawn="1"/>
        </p:nvSpPr>
        <p:spPr>
          <a:xfrm>
            <a:off x="-20320" y="-7084"/>
            <a:ext cx="5511344"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1486566" y="3035081"/>
            <a:ext cx="2341256" cy="640698"/>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dirty="0"/>
              <a:t>Add title</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1704805" y="3959761"/>
            <a:ext cx="2879477" cy="1790164"/>
          </a:xfrm>
          <a:prstGeom prst="rect">
            <a:avLst/>
          </a:prstGeom>
        </p:spPr>
        <p:txBody>
          <a:bodyPr anchor="t"/>
          <a:lstStyle>
            <a:lvl1pPr marL="0" indent="0" algn="l">
              <a:lnSpc>
                <a:spcPct val="8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a:t>20XX</a:t>
            </a:r>
            <a:endParaRPr lang="en-US" dirty="0"/>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7133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3FCFFF-5934-4C8D-A4B0-6B19C662D8BA}"/>
              </a:ext>
              <a:ext uri="{C183D7F6-B498-43B3-948B-1728B52AA6E4}">
                <adec:decorative xmlns:adec="http://schemas.microsoft.com/office/drawing/2017/decorative" val="1"/>
              </a:ext>
            </a:extLst>
          </p:cNvPr>
          <p:cNvSpPr/>
          <p:nvPr userDrawn="1"/>
        </p:nvSpPr>
        <p:spPr>
          <a:xfrm>
            <a:off x="0" y="-13651"/>
            <a:ext cx="3701436"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914441" y="1332239"/>
            <a:ext cx="1871580"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12" name="Text Placeholder 10">
            <a:extLst>
              <a:ext uri="{FF2B5EF4-FFF2-40B4-BE49-F238E27FC236}">
                <a16:creationId xmlns:a16="http://schemas.microsoft.com/office/drawing/2014/main" id="{97404DC9-3FBE-41B9-946D-9A0D878C2887}"/>
              </a:ext>
            </a:extLst>
          </p:cNvPr>
          <p:cNvSpPr>
            <a:spLocks noGrp="1"/>
          </p:cNvSpPr>
          <p:nvPr>
            <p:ph type="body" sz="quarter" idx="16" hasCustomPrompt="1"/>
          </p:nvPr>
        </p:nvSpPr>
        <p:spPr>
          <a:xfrm>
            <a:off x="4231042"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8" name="Text Placeholder 10">
            <a:extLst>
              <a:ext uri="{FF2B5EF4-FFF2-40B4-BE49-F238E27FC236}">
                <a16:creationId xmlns:a16="http://schemas.microsoft.com/office/drawing/2014/main" id="{88BB7876-0125-4084-804C-A842C8558604}"/>
              </a:ext>
            </a:extLst>
          </p:cNvPr>
          <p:cNvSpPr>
            <a:spLocks noGrp="1"/>
          </p:cNvSpPr>
          <p:nvPr>
            <p:ph type="body" sz="quarter" idx="12" hasCustomPrompt="1"/>
          </p:nvPr>
        </p:nvSpPr>
        <p:spPr>
          <a:xfrm>
            <a:off x="4231042"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3" name="Text Placeholder 10">
            <a:extLst>
              <a:ext uri="{FF2B5EF4-FFF2-40B4-BE49-F238E27FC236}">
                <a16:creationId xmlns:a16="http://schemas.microsoft.com/office/drawing/2014/main" id="{8645735C-4621-4667-AB52-0391CFBB6B52}"/>
              </a:ext>
            </a:extLst>
          </p:cNvPr>
          <p:cNvSpPr>
            <a:spLocks noGrp="1"/>
          </p:cNvSpPr>
          <p:nvPr>
            <p:ph type="body" sz="quarter" idx="17" hasCustomPrompt="1"/>
          </p:nvPr>
        </p:nvSpPr>
        <p:spPr>
          <a:xfrm>
            <a:off x="8203339"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9" name="Text Placeholder 10">
            <a:extLst>
              <a:ext uri="{FF2B5EF4-FFF2-40B4-BE49-F238E27FC236}">
                <a16:creationId xmlns:a16="http://schemas.microsoft.com/office/drawing/2014/main" id="{488BB2B1-07E3-42A2-B3BE-7FC7D7AE158E}"/>
              </a:ext>
            </a:extLst>
          </p:cNvPr>
          <p:cNvSpPr>
            <a:spLocks noGrp="1"/>
          </p:cNvSpPr>
          <p:nvPr>
            <p:ph type="body" sz="quarter" idx="13" hasCustomPrompt="1"/>
          </p:nvPr>
        </p:nvSpPr>
        <p:spPr>
          <a:xfrm>
            <a:off x="8203339"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02C103C8-E422-4DEB-9077-DC11E0080569}"/>
              </a:ext>
            </a:extLst>
          </p:cNvPr>
          <p:cNvSpPr>
            <a:spLocks noGrp="1"/>
          </p:cNvSpPr>
          <p:nvPr>
            <p:ph type="body" sz="quarter" idx="19" hasCustomPrompt="1"/>
          </p:nvPr>
        </p:nvSpPr>
        <p:spPr>
          <a:xfrm>
            <a:off x="4231042"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3" name="Text Placeholder 10">
            <a:extLst>
              <a:ext uri="{FF2B5EF4-FFF2-40B4-BE49-F238E27FC236}">
                <a16:creationId xmlns:a16="http://schemas.microsoft.com/office/drawing/2014/main" id="{FA80948A-8FCC-4BE4-A5F7-20802B176305}"/>
              </a:ext>
            </a:extLst>
          </p:cNvPr>
          <p:cNvSpPr>
            <a:spLocks noGrp="1"/>
          </p:cNvSpPr>
          <p:nvPr>
            <p:ph type="body" sz="quarter" idx="23" hasCustomPrompt="1"/>
          </p:nvPr>
        </p:nvSpPr>
        <p:spPr>
          <a:xfrm>
            <a:off x="4231042"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0" name="Text Placeholder 10">
            <a:extLst>
              <a:ext uri="{FF2B5EF4-FFF2-40B4-BE49-F238E27FC236}">
                <a16:creationId xmlns:a16="http://schemas.microsoft.com/office/drawing/2014/main" id="{4744F88B-3CB7-4A2B-B718-EEB4E061A79F}"/>
              </a:ext>
            </a:extLst>
          </p:cNvPr>
          <p:cNvSpPr>
            <a:spLocks noGrp="1"/>
          </p:cNvSpPr>
          <p:nvPr>
            <p:ph type="body" sz="quarter" idx="21" hasCustomPrompt="1"/>
          </p:nvPr>
        </p:nvSpPr>
        <p:spPr>
          <a:xfrm>
            <a:off x="8203339"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2" name="Text Placeholder 10">
            <a:extLst>
              <a:ext uri="{FF2B5EF4-FFF2-40B4-BE49-F238E27FC236}">
                <a16:creationId xmlns:a16="http://schemas.microsoft.com/office/drawing/2014/main" id="{7343EDF6-C2D8-47E1-856B-6329A7CE07E4}"/>
              </a:ext>
            </a:extLst>
          </p:cNvPr>
          <p:cNvSpPr>
            <a:spLocks noGrp="1"/>
          </p:cNvSpPr>
          <p:nvPr>
            <p:ph type="body" sz="quarter" idx="22" hasCustomPrompt="1"/>
          </p:nvPr>
        </p:nvSpPr>
        <p:spPr>
          <a:xfrm>
            <a:off x="8203339"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4" name="Text Placeholder 10">
            <a:extLst>
              <a:ext uri="{FF2B5EF4-FFF2-40B4-BE49-F238E27FC236}">
                <a16:creationId xmlns:a16="http://schemas.microsoft.com/office/drawing/2014/main" id="{AC6352A5-5003-4E32-B8FF-A84B4A4AC3AA}"/>
              </a:ext>
            </a:extLst>
          </p:cNvPr>
          <p:cNvSpPr>
            <a:spLocks noGrp="1"/>
          </p:cNvSpPr>
          <p:nvPr>
            <p:ph type="body" sz="quarter" idx="18" hasCustomPrompt="1"/>
          </p:nvPr>
        </p:nvSpPr>
        <p:spPr>
          <a:xfrm>
            <a:off x="4231042" y="4147932"/>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4" name="Text Placeholder 10">
            <a:extLst>
              <a:ext uri="{FF2B5EF4-FFF2-40B4-BE49-F238E27FC236}">
                <a16:creationId xmlns:a16="http://schemas.microsoft.com/office/drawing/2014/main" id="{CC2603EF-30BF-4C6C-BA93-E99C72480916}"/>
              </a:ext>
            </a:extLst>
          </p:cNvPr>
          <p:cNvSpPr>
            <a:spLocks noGrp="1"/>
          </p:cNvSpPr>
          <p:nvPr>
            <p:ph type="body" sz="quarter" idx="24" hasCustomPrompt="1"/>
          </p:nvPr>
        </p:nvSpPr>
        <p:spPr>
          <a:xfrm>
            <a:off x="4231042" y="4529933"/>
            <a:ext cx="3433138" cy="1450988"/>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endParaRPr lang="en-US" dirty="0"/>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47649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848536"/>
            <a:ext cx="1929607"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a:lstStyle>
            <a:lvl1pPr marL="0" indent="0" algn="ctr">
              <a:buNone/>
              <a:defRPr/>
            </a:lvl1pPr>
          </a:lstStyle>
          <a:p>
            <a:r>
              <a:rPr lang="en-US" dirty="0"/>
              <a:t>Click to add photo</a:t>
            </a:r>
          </a:p>
        </p:txBody>
      </p:sp>
      <p:sp>
        <p:nvSpPr>
          <p:cNvPr id="15" name="Text Placeholder 10">
            <a:extLst>
              <a:ext uri="{FF2B5EF4-FFF2-40B4-BE49-F238E27FC236}">
                <a16:creationId xmlns:a16="http://schemas.microsoft.com/office/drawing/2014/main" id="{D8BD2DF2-5753-43B2-82AD-30DBE8004DEB}"/>
              </a:ext>
            </a:extLst>
          </p:cNvPr>
          <p:cNvSpPr>
            <a:spLocks noGrp="1"/>
          </p:cNvSpPr>
          <p:nvPr>
            <p:ph type="body" sz="quarter" idx="16" hasCustomPrompt="1"/>
          </p:nvPr>
        </p:nvSpPr>
        <p:spPr>
          <a:xfrm>
            <a:off x="5024359" y="2046233"/>
            <a:ext cx="3126583"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3A5FD5DB-8694-4BD8-819A-7AD23AAAEF4D}"/>
              </a:ext>
            </a:extLst>
          </p:cNvPr>
          <p:cNvSpPr>
            <a:spLocks noGrp="1"/>
          </p:cNvSpPr>
          <p:nvPr>
            <p:ph type="body" sz="quarter" idx="12" hasCustomPrompt="1"/>
          </p:nvPr>
        </p:nvSpPr>
        <p:spPr>
          <a:xfrm>
            <a:off x="5024359" y="2425736"/>
            <a:ext cx="3126583"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7" name="Text Placeholder 10">
            <a:extLst>
              <a:ext uri="{FF2B5EF4-FFF2-40B4-BE49-F238E27FC236}">
                <a16:creationId xmlns:a16="http://schemas.microsoft.com/office/drawing/2014/main" id="{1F5129C3-CFB0-408F-BE5C-AC32F5C68F13}"/>
              </a:ext>
            </a:extLst>
          </p:cNvPr>
          <p:cNvSpPr>
            <a:spLocks noGrp="1"/>
          </p:cNvSpPr>
          <p:nvPr>
            <p:ph type="body" sz="quarter" idx="17" hasCustomPrompt="1"/>
          </p:nvPr>
        </p:nvSpPr>
        <p:spPr>
          <a:xfrm>
            <a:off x="8526986" y="2046233"/>
            <a:ext cx="3281556"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2" name="Text Placeholder 10">
            <a:extLst>
              <a:ext uri="{FF2B5EF4-FFF2-40B4-BE49-F238E27FC236}">
                <a16:creationId xmlns:a16="http://schemas.microsoft.com/office/drawing/2014/main" id="{3344438D-488B-4739-95B6-56F81A25FACC}"/>
              </a:ext>
            </a:extLst>
          </p:cNvPr>
          <p:cNvSpPr>
            <a:spLocks noGrp="1"/>
          </p:cNvSpPr>
          <p:nvPr>
            <p:ph type="body" sz="quarter" idx="13" hasCustomPrompt="1"/>
          </p:nvPr>
        </p:nvSpPr>
        <p:spPr>
          <a:xfrm>
            <a:off x="8526986" y="2425736"/>
            <a:ext cx="3281556"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8" name="Text Placeholder 10">
            <a:extLst>
              <a:ext uri="{FF2B5EF4-FFF2-40B4-BE49-F238E27FC236}">
                <a16:creationId xmlns:a16="http://schemas.microsoft.com/office/drawing/2014/main" id="{A6F801D1-185D-4C5B-9855-3AD0372C33D8}"/>
              </a:ext>
            </a:extLst>
          </p:cNvPr>
          <p:cNvSpPr>
            <a:spLocks noGrp="1"/>
          </p:cNvSpPr>
          <p:nvPr>
            <p:ph type="body" sz="quarter" idx="18" hasCustomPrompt="1"/>
          </p:nvPr>
        </p:nvSpPr>
        <p:spPr>
          <a:xfrm>
            <a:off x="5024359" y="4180976"/>
            <a:ext cx="3126583"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3" name="Text Placeholder 10">
            <a:extLst>
              <a:ext uri="{FF2B5EF4-FFF2-40B4-BE49-F238E27FC236}">
                <a16:creationId xmlns:a16="http://schemas.microsoft.com/office/drawing/2014/main" id="{E46B3EF2-B93D-4E2D-8ECF-31A1DF927BE9}"/>
              </a:ext>
            </a:extLst>
          </p:cNvPr>
          <p:cNvSpPr>
            <a:spLocks noGrp="1"/>
          </p:cNvSpPr>
          <p:nvPr>
            <p:ph type="body" sz="quarter" idx="14" hasCustomPrompt="1"/>
          </p:nvPr>
        </p:nvSpPr>
        <p:spPr>
          <a:xfrm>
            <a:off x="5024359" y="4562976"/>
            <a:ext cx="3126583"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9" name="Text Placeholder 10">
            <a:extLst>
              <a:ext uri="{FF2B5EF4-FFF2-40B4-BE49-F238E27FC236}">
                <a16:creationId xmlns:a16="http://schemas.microsoft.com/office/drawing/2014/main" id="{35A8C3BD-2930-45A1-B3E0-EC8FA92B65F8}"/>
              </a:ext>
            </a:extLst>
          </p:cNvPr>
          <p:cNvSpPr>
            <a:spLocks noGrp="1"/>
          </p:cNvSpPr>
          <p:nvPr>
            <p:ph type="body" sz="quarter" idx="19" hasCustomPrompt="1"/>
          </p:nvPr>
        </p:nvSpPr>
        <p:spPr>
          <a:xfrm>
            <a:off x="8526986" y="4180976"/>
            <a:ext cx="3281556"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E7A5E528-A349-45DA-A841-E092311D8F76}"/>
              </a:ext>
            </a:extLst>
          </p:cNvPr>
          <p:cNvSpPr>
            <a:spLocks noGrp="1"/>
          </p:cNvSpPr>
          <p:nvPr>
            <p:ph type="body" sz="quarter" idx="15" hasCustomPrompt="1"/>
          </p:nvPr>
        </p:nvSpPr>
        <p:spPr>
          <a:xfrm>
            <a:off x="8526986" y="4562976"/>
            <a:ext cx="3281556"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0312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B5AB06-9792-445C-9B3C-103D5EBCE6D9}"/>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597992"/>
            <a:ext cx="10515600" cy="994835"/>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5" name="Picture Placeholder 4">
            <a:extLst>
              <a:ext uri="{FF2B5EF4-FFF2-40B4-BE49-F238E27FC236}">
                <a16:creationId xmlns:a16="http://schemas.microsoft.com/office/drawing/2014/main" id="{4C3BAD53-6B4A-490D-BE06-B5A0B068755B}"/>
              </a:ext>
            </a:extLst>
          </p:cNvPr>
          <p:cNvSpPr>
            <a:spLocks noGrp="1"/>
          </p:cNvSpPr>
          <p:nvPr>
            <p:ph type="pic" sz="quarter" idx="23"/>
          </p:nvPr>
        </p:nvSpPr>
        <p:spPr>
          <a:xfrm>
            <a:off x="1632608" y="2982740"/>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2" name="Picture Placeholder 4">
            <a:extLst>
              <a:ext uri="{FF2B5EF4-FFF2-40B4-BE49-F238E27FC236}">
                <a16:creationId xmlns:a16="http://schemas.microsoft.com/office/drawing/2014/main" id="{30E1FC4A-DE44-4B85-856E-E2480DF55A80}"/>
              </a:ext>
            </a:extLst>
          </p:cNvPr>
          <p:cNvSpPr>
            <a:spLocks noGrp="1"/>
          </p:cNvSpPr>
          <p:nvPr>
            <p:ph type="pic" sz="quarter" idx="24"/>
          </p:nvPr>
        </p:nvSpPr>
        <p:spPr>
          <a:xfrm>
            <a:off x="4388240" y="2981421"/>
            <a:ext cx="603504" cy="594360"/>
          </a:xfrm>
          <a:prstGeom prst="rect">
            <a:avLst/>
          </a:prstGeom>
        </p:spPr>
        <p:txBody>
          <a:bodyPr/>
          <a:lstStyle>
            <a:lvl1pPr marL="0" indent="0" algn="ctr">
              <a:buNone/>
              <a:defRPr sz="1100"/>
            </a:lvl1pPr>
          </a:lstStyle>
          <a:p>
            <a:r>
              <a:rPr lang="en-US"/>
              <a:t>Click icon to add picture</a:t>
            </a:r>
            <a:endParaRPr lang="en-US" dirty="0"/>
          </a:p>
        </p:txBody>
      </p:sp>
      <p:sp>
        <p:nvSpPr>
          <p:cNvPr id="23" name="Picture Placeholder 4">
            <a:extLst>
              <a:ext uri="{FF2B5EF4-FFF2-40B4-BE49-F238E27FC236}">
                <a16:creationId xmlns:a16="http://schemas.microsoft.com/office/drawing/2014/main" id="{02E70B7A-F000-4D8D-9BDF-E10FF6B38374}"/>
              </a:ext>
            </a:extLst>
          </p:cNvPr>
          <p:cNvSpPr>
            <a:spLocks noGrp="1"/>
          </p:cNvSpPr>
          <p:nvPr>
            <p:ph type="pic" sz="quarter" idx="25"/>
          </p:nvPr>
        </p:nvSpPr>
        <p:spPr>
          <a:xfrm>
            <a:off x="7182902" y="2983163"/>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4" name="Picture Placeholder 4">
            <a:extLst>
              <a:ext uri="{FF2B5EF4-FFF2-40B4-BE49-F238E27FC236}">
                <a16:creationId xmlns:a16="http://schemas.microsoft.com/office/drawing/2014/main" id="{1CED61F8-3F2F-4611-8E56-88AAF763257E}"/>
              </a:ext>
            </a:extLst>
          </p:cNvPr>
          <p:cNvSpPr>
            <a:spLocks noGrp="1"/>
          </p:cNvSpPr>
          <p:nvPr>
            <p:ph type="pic" sz="quarter" idx="26"/>
          </p:nvPr>
        </p:nvSpPr>
        <p:spPr>
          <a:xfrm>
            <a:off x="9927648" y="3001928"/>
            <a:ext cx="594360" cy="594360"/>
          </a:xfrm>
          <a:prstGeom prst="rect">
            <a:avLst/>
          </a:prstGeom>
        </p:spPr>
        <p:txBody>
          <a:bodyPr/>
          <a:lstStyle>
            <a:lvl1pPr marL="0" indent="0" algn="ctr">
              <a:buNone/>
              <a:defRPr sz="1100"/>
            </a:lvl1pPr>
          </a:lstStyle>
          <a:p>
            <a:r>
              <a:rPr lang="en-US"/>
              <a:t>Click icon to add picture</a:t>
            </a:r>
            <a:endParaRPr lang="en-US" dirty="0"/>
          </a:p>
        </p:txBody>
      </p:sp>
      <p:sp>
        <p:nvSpPr>
          <p:cNvPr id="30" name="Text Placeholder 10">
            <a:extLst>
              <a:ext uri="{FF2B5EF4-FFF2-40B4-BE49-F238E27FC236}">
                <a16:creationId xmlns:a16="http://schemas.microsoft.com/office/drawing/2014/main" id="{B7058D0A-FADA-4AE8-99E1-90B4E5D358AC}"/>
              </a:ext>
            </a:extLst>
          </p:cNvPr>
          <p:cNvSpPr>
            <a:spLocks noGrp="1"/>
          </p:cNvSpPr>
          <p:nvPr>
            <p:ph type="body" sz="quarter" idx="16" hasCustomPrompt="1"/>
          </p:nvPr>
        </p:nvSpPr>
        <p:spPr>
          <a:xfrm>
            <a:off x="7408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28" name="Text Placeholder 10">
            <a:extLst>
              <a:ext uri="{FF2B5EF4-FFF2-40B4-BE49-F238E27FC236}">
                <a16:creationId xmlns:a16="http://schemas.microsoft.com/office/drawing/2014/main" id="{3B7B90F8-2155-4E8A-BCE9-7780EE14ED2C}"/>
              </a:ext>
            </a:extLst>
          </p:cNvPr>
          <p:cNvSpPr>
            <a:spLocks noGrp="1"/>
          </p:cNvSpPr>
          <p:nvPr>
            <p:ph type="body" sz="quarter" idx="12" hasCustomPrompt="1"/>
          </p:nvPr>
        </p:nvSpPr>
        <p:spPr>
          <a:xfrm>
            <a:off x="7408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4" name="Text Placeholder 10">
            <a:extLst>
              <a:ext uri="{FF2B5EF4-FFF2-40B4-BE49-F238E27FC236}">
                <a16:creationId xmlns:a16="http://schemas.microsoft.com/office/drawing/2014/main" id="{9C0C6E63-A45B-409B-824C-FAA0CC56EC89}"/>
              </a:ext>
            </a:extLst>
          </p:cNvPr>
          <p:cNvSpPr>
            <a:spLocks noGrp="1"/>
          </p:cNvSpPr>
          <p:nvPr>
            <p:ph type="body" sz="quarter" idx="18" hasCustomPrompt="1"/>
          </p:nvPr>
        </p:nvSpPr>
        <p:spPr>
          <a:xfrm>
            <a:off x="35085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3" name="Text Placeholder 10">
            <a:extLst>
              <a:ext uri="{FF2B5EF4-FFF2-40B4-BE49-F238E27FC236}">
                <a16:creationId xmlns:a16="http://schemas.microsoft.com/office/drawing/2014/main" id="{B910C319-3589-469F-9A8A-173CB714BA47}"/>
              </a:ext>
            </a:extLst>
          </p:cNvPr>
          <p:cNvSpPr>
            <a:spLocks noGrp="1"/>
          </p:cNvSpPr>
          <p:nvPr>
            <p:ph type="body" sz="quarter" idx="17" hasCustomPrompt="1"/>
          </p:nvPr>
        </p:nvSpPr>
        <p:spPr>
          <a:xfrm>
            <a:off x="35085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6" name="Text Placeholder 10">
            <a:extLst>
              <a:ext uri="{FF2B5EF4-FFF2-40B4-BE49-F238E27FC236}">
                <a16:creationId xmlns:a16="http://schemas.microsoft.com/office/drawing/2014/main" id="{D9802FCD-21E3-4F6F-B57C-02AEB618FE8B}"/>
              </a:ext>
            </a:extLst>
          </p:cNvPr>
          <p:cNvSpPr>
            <a:spLocks noGrp="1"/>
          </p:cNvSpPr>
          <p:nvPr>
            <p:ph type="body" sz="quarter" idx="20" hasCustomPrompt="1"/>
          </p:nvPr>
        </p:nvSpPr>
        <p:spPr>
          <a:xfrm>
            <a:off x="63034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5" name="Text Placeholder 10">
            <a:extLst>
              <a:ext uri="{FF2B5EF4-FFF2-40B4-BE49-F238E27FC236}">
                <a16:creationId xmlns:a16="http://schemas.microsoft.com/office/drawing/2014/main" id="{4AFEE648-F3AD-453E-895B-F43C7415C7BC}"/>
              </a:ext>
            </a:extLst>
          </p:cNvPr>
          <p:cNvSpPr>
            <a:spLocks noGrp="1"/>
          </p:cNvSpPr>
          <p:nvPr>
            <p:ph type="body" sz="quarter" idx="19" hasCustomPrompt="1"/>
          </p:nvPr>
        </p:nvSpPr>
        <p:spPr>
          <a:xfrm>
            <a:off x="63034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8" name="Text Placeholder 10">
            <a:extLst>
              <a:ext uri="{FF2B5EF4-FFF2-40B4-BE49-F238E27FC236}">
                <a16:creationId xmlns:a16="http://schemas.microsoft.com/office/drawing/2014/main" id="{AA760860-8E89-42DD-87FD-F9951F283727}"/>
              </a:ext>
            </a:extLst>
          </p:cNvPr>
          <p:cNvSpPr>
            <a:spLocks noGrp="1"/>
          </p:cNvSpPr>
          <p:nvPr>
            <p:ph type="body" sz="quarter" idx="22" hasCustomPrompt="1"/>
          </p:nvPr>
        </p:nvSpPr>
        <p:spPr>
          <a:xfrm>
            <a:off x="90711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7" name="Text Placeholder 10">
            <a:extLst>
              <a:ext uri="{FF2B5EF4-FFF2-40B4-BE49-F238E27FC236}">
                <a16:creationId xmlns:a16="http://schemas.microsoft.com/office/drawing/2014/main" id="{5FD2DFE0-D25E-4B72-A2B4-C40CF72D522E}"/>
              </a:ext>
            </a:extLst>
          </p:cNvPr>
          <p:cNvSpPr>
            <a:spLocks noGrp="1"/>
          </p:cNvSpPr>
          <p:nvPr>
            <p:ph type="body" sz="quarter" idx="21" hasCustomPrompt="1"/>
          </p:nvPr>
        </p:nvSpPr>
        <p:spPr>
          <a:xfrm>
            <a:off x="90711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endParaRPr lang="en-US" dirty="0"/>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14765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duct Benefits">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E090415B-A73D-4D17-B5FA-F442D6C0EB27}"/>
              </a:ext>
            </a:extLst>
          </p:cNvPr>
          <p:cNvSpPr>
            <a:spLocks noGrp="1"/>
          </p:cNvSpPr>
          <p:nvPr>
            <p:ph type="pic" sz="quarter" idx="10" hasCustomPrompt="1"/>
          </p:nvPr>
        </p:nvSpPr>
        <p:spPr>
          <a:xfrm>
            <a:off x="0" y="0"/>
            <a:ext cx="12192000" cy="3429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AB9CB337-B3D4-443D-99C2-B7AE9EB5D243}"/>
              </a:ext>
            </a:extLst>
          </p:cNvPr>
          <p:cNvSpPr>
            <a:spLocks noGrp="1"/>
          </p:cNvSpPr>
          <p:nvPr>
            <p:ph type="title" hasCustomPrompt="1"/>
          </p:nvPr>
        </p:nvSpPr>
        <p:spPr>
          <a:xfrm>
            <a:off x="81279" y="-136525"/>
            <a:ext cx="4979773" cy="6858000"/>
          </a:xfrm>
          <a:prstGeom prst="rect">
            <a:avLst/>
          </a:prstGeom>
          <a:solidFill>
            <a:schemeClr val="accent2">
              <a:alpha val="92000"/>
            </a:schemeClr>
          </a:solidFill>
        </p:spPr>
        <p:txBody>
          <a:bodyPr tIns="3246120" anchor="ctr"/>
          <a:lstStyle>
            <a:lvl1pPr algn="ctr">
              <a:defRPr sz="2400" cap="all" spc="100" baseline="0">
                <a:solidFill>
                  <a:schemeClr val="bg1"/>
                </a:solidFill>
              </a:defRPr>
            </a:lvl1pPr>
          </a:lstStyle>
          <a:p>
            <a:r>
              <a:rPr lang="en-US" dirty="0"/>
              <a:t>Add title</a:t>
            </a:r>
          </a:p>
        </p:txBody>
      </p:sp>
      <p:sp>
        <p:nvSpPr>
          <p:cNvPr id="8" name="Date Placeholder 3">
            <a:extLst>
              <a:ext uri="{FF2B5EF4-FFF2-40B4-BE49-F238E27FC236}">
                <a16:creationId xmlns:a16="http://schemas.microsoft.com/office/drawing/2014/main" id="{C9AB6E92-BF31-4AA5-B407-78E1D7795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9" name="Footer Placeholder 4">
            <a:extLst>
              <a:ext uri="{FF2B5EF4-FFF2-40B4-BE49-F238E27FC236}">
                <a16:creationId xmlns:a16="http://schemas.microsoft.com/office/drawing/2014/main" id="{3803124F-8B71-4805-8DBD-A3AB3ED43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99A9D64C-A9E2-4148-B514-933547C5B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
        <p:nvSpPr>
          <p:cNvPr id="15" name="Text Placeholder 10">
            <a:extLst>
              <a:ext uri="{FF2B5EF4-FFF2-40B4-BE49-F238E27FC236}">
                <a16:creationId xmlns:a16="http://schemas.microsoft.com/office/drawing/2014/main" id="{4218B468-C542-4326-86FA-43DF3A4F3DB9}"/>
              </a:ext>
            </a:extLst>
          </p:cNvPr>
          <p:cNvSpPr>
            <a:spLocks noGrp="1"/>
          </p:cNvSpPr>
          <p:nvPr>
            <p:ph type="body" sz="quarter" idx="16" hasCustomPrompt="1"/>
          </p:nvPr>
        </p:nvSpPr>
        <p:spPr>
          <a:xfrm>
            <a:off x="5743575" y="3972253"/>
            <a:ext cx="5859420" cy="1769419"/>
          </a:xfrm>
          <a:prstGeom prst="rect">
            <a:avLst/>
          </a:prstGeom>
        </p:spPr>
        <p:txBody>
          <a:bodyPr anchor="ctr"/>
          <a:lstStyle>
            <a:lvl1pPr marL="0" indent="0" algn="l">
              <a:lnSpc>
                <a:spcPct val="200000"/>
              </a:lnSpc>
              <a:spcBef>
                <a:spcPts val="0"/>
              </a:spcBef>
              <a:buNone/>
              <a:defRPr sz="1800" cap="none" spc="10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417042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2375848"/>
            <a:ext cx="12192000" cy="4491182"/>
          </a:xfrm>
          <a:prstGeom prst="rect">
            <a:avLst/>
          </a:prstGeom>
          <a:solidFill>
            <a:schemeClr val="accent4">
              <a:lumMod val="50000"/>
              <a:alpha val="55000"/>
            </a:schemeClr>
          </a:solidFill>
        </p:spPr>
        <p:txBody>
          <a:bodyPr lIns="3657600" tIns="182880" rIns="3657600"/>
          <a:lstStyle>
            <a:lvl1pPr algn="ctr">
              <a:defRPr sz="6000" cap="all" spc="100"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14832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bg>
      <p:bgPr>
        <a:solidFill>
          <a:schemeClr val="accent5">
            <a:alpha val="10000"/>
          </a:schemeClr>
        </a:solidFill>
        <a:effectLst/>
      </p:bgPr>
    </p:bg>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1" y="0"/>
            <a:ext cx="6772276"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861354" y="790901"/>
            <a:ext cx="3049568" cy="640698"/>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2400" cap="all" spc="100" baseline="0">
                <a:solidFill>
                  <a:schemeClr val="bg1"/>
                </a:solidFill>
              </a:defRPr>
            </a:lvl1pPr>
          </a:lstStyle>
          <a:p>
            <a:r>
              <a:rPr lang="en-US" dirty="0"/>
              <a:t>Add title</a:t>
            </a:r>
          </a:p>
        </p:txBody>
      </p:sp>
      <p:sp>
        <p:nvSpPr>
          <p:cNvPr id="16" name="Text Placeholder 10">
            <a:extLst>
              <a:ext uri="{FF2B5EF4-FFF2-40B4-BE49-F238E27FC236}">
                <a16:creationId xmlns:a16="http://schemas.microsoft.com/office/drawing/2014/main" id="{782CE97E-7FF6-4E8B-AF42-9777A2451F87}"/>
              </a:ext>
            </a:extLst>
          </p:cNvPr>
          <p:cNvSpPr>
            <a:spLocks noGrp="1"/>
          </p:cNvSpPr>
          <p:nvPr>
            <p:ph type="body" sz="quarter" idx="16" hasCustomPrompt="1"/>
          </p:nvPr>
        </p:nvSpPr>
        <p:spPr>
          <a:xfrm>
            <a:off x="7822086" y="826720"/>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F57B5FEE-44D7-4F94-A843-EC7BD802D827}"/>
              </a:ext>
            </a:extLst>
          </p:cNvPr>
          <p:cNvSpPr>
            <a:spLocks noGrp="1"/>
          </p:cNvSpPr>
          <p:nvPr>
            <p:ph type="body" sz="quarter" idx="12" hasCustomPrompt="1"/>
          </p:nvPr>
        </p:nvSpPr>
        <p:spPr>
          <a:xfrm>
            <a:off x="7822086" y="1206225"/>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6" name="Text Placeholder 10">
            <a:extLst>
              <a:ext uri="{FF2B5EF4-FFF2-40B4-BE49-F238E27FC236}">
                <a16:creationId xmlns:a16="http://schemas.microsoft.com/office/drawing/2014/main" id="{4250112D-DE79-407A-BBAB-B2BB2CB881C5}"/>
              </a:ext>
            </a:extLst>
          </p:cNvPr>
          <p:cNvSpPr>
            <a:spLocks noGrp="1"/>
          </p:cNvSpPr>
          <p:nvPr>
            <p:ph type="body" sz="quarter" idx="18" hasCustomPrompt="1"/>
          </p:nvPr>
        </p:nvSpPr>
        <p:spPr>
          <a:xfrm>
            <a:off x="7822086" y="2666702"/>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5" name="Text Placeholder 10">
            <a:extLst>
              <a:ext uri="{FF2B5EF4-FFF2-40B4-BE49-F238E27FC236}">
                <a16:creationId xmlns:a16="http://schemas.microsoft.com/office/drawing/2014/main" id="{1C55DCE1-6E6B-4CDD-A9D8-B2A003485698}"/>
              </a:ext>
            </a:extLst>
          </p:cNvPr>
          <p:cNvSpPr>
            <a:spLocks noGrp="1"/>
          </p:cNvSpPr>
          <p:nvPr>
            <p:ph type="body" sz="quarter" idx="17" hasCustomPrompt="1"/>
          </p:nvPr>
        </p:nvSpPr>
        <p:spPr>
          <a:xfrm>
            <a:off x="7822086" y="3046207"/>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9" name="Text Placeholder 10">
            <a:extLst>
              <a:ext uri="{FF2B5EF4-FFF2-40B4-BE49-F238E27FC236}">
                <a16:creationId xmlns:a16="http://schemas.microsoft.com/office/drawing/2014/main" id="{9CAE3862-A5E9-4B70-8F14-8F5BFEE3AAEC}"/>
              </a:ext>
            </a:extLst>
          </p:cNvPr>
          <p:cNvSpPr>
            <a:spLocks noGrp="1"/>
          </p:cNvSpPr>
          <p:nvPr>
            <p:ph type="body" sz="quarter" idx="20" hasCustomPrompt="1"/>
          </p:nvPr>
        </p:nvSpPr>
        <p:spPr>
          <a:xfrm>
            <a:off x="7822086" y="4536575"/>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7822086" y="4916080"/>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effectLst/>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423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pportunity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78E2C-0F13-417A-AD7A-E478D5C3BD4C}"/>
              </a:ext>
            </a:extLst>
          </p:cNvPr>
          <p:cNvSpPr>
            <a:spLocks noGrp="1"/>
          </p:cNvSpPr>
          <p:nvPr>
            <p:ph type="title" hasCustomPrompt="1"/>
          </p:nvPr>
        </p:nvSpPr>
        <p:spPr>
          <a:xfrm>
            <a:off x="808382" y="422661"/>
            <a:ext cx="5200532" cy="720399"/>
          </a:xfrm>
          <a:prstGeom prst="rect">
            <a:avLst/>
          </a:prstGeom>
        </p:spPr>
        <p:txBody>
          <a:bodyPr anchor="ctr"/>
          <a:lstStyle>
            <a:lvl1pPr algn="l">
              <a:defRPr sz="2400" cap="all" spc="100" baseline="0">
                <a:solidFill>
                  <a:schemeClr val="accent2"/>
                </a:solidFill>
              </a:defRPr>
            </a:lvl1pPr>
          </a:lstStyle>
          <a:p>
            <a:r>
              <a:rPr lang="en-US" dirty="0"/>
              <a:t>Click to add title</a:t>
            </a:r>
          </a:p>
        </p:txBody>
      </p:sp>
      <p:sp>
        <p:nvSpPr>
          <p:cNvPr id="15" name="Text Placeholder 10">
            <a:extLst>
              <a:ext uri="{FF2B5EF4-FFF2-40B4-BE49-F238E27FC236}">
                <a16:creationId xmlns:a16="http://schemas.microsoft.com/office/drawing/2014/main" id="{30892B14-4811-4781-A0D4-2D26A55DFF2F}"/>
              </a:ext>
            </a:extLst>
          </p:cNvPr>
          <p:cNvSpPr>
            <a:spLocks noGrp="1"/>
          </p:cNvSpPr>
          <p:nvPr>
            <p:ph type="body" sz="quarter" idx="16" hasCustomPrompt="1"/>
          </p:nvPr>
        </p:nvSpPr>
        <p:spPr>
          <a:xfrm>
            <a:off x="920003" y="1617548"/>
            <a:ext cx="876929" cy="720399"/>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2" name="Text Placeholder 10">
            <a:extLst>
              <a:ext uri="{FF2B5EF4-FFF2-40B4-BE49-F238E27FC236}">
                <a16:creationId xmlns:a16="http://schemas.microsoft.com/office/drawing/2014/main" id="{950B6E72-89BA-408A-B2C8-8424747605D1}"/>
              </a:ext>
            </a:extLst>
          </p:cNvPr>
          <p:cNvSpPr>
            <a:spLocks noGrp="1"/>
          </p:cNvSpPr>
          <p:nvPr>
            <p:ph type="body" sz="quarter" idx="18" hasCustomPrompt="1"/>
          </p:nvPr>
        </p:nvSpPr>
        <p:spPr>
          <a:xfrm>
            <a:off x="920003" y="3180036"/>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4" name="Text Placeholder 10">
            <a:extLst>
              <a:ext uri="{FF2B5EF4-FFF2-40B4-BE49-F238E27FC236}">
                <a16:creationId xmlns:a16="http://schemas.microsoft.com/office/drawing/2014/main" id="{1FCE449C-D340-41D2-BDD5-5A31068FC8B8}"/>
              </a:ext>
            </a:extLst>
          </p:cNvPr>
          <p:cNvSpPr>
            <a:spLocks noGrp="1"/>
          </p:cNvSpPr>
          <p:nvPr>
            <p:ph type="body" sz="quarter" idx="20" hasCustomPrompt="1"/>
          </p:nvPr>
        </p:nvSpPr>
        <p:spPr>
          <a:xfrm>
            <a:off x="920003" y="4760985"/>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14" name="Text Placeholder 10">
            <a:extLst>
              <a:ext uri="{FF2B5EF4-FFF2-40B4-BE49-F238E27FC236}">
                <a16:creationId xmlns:a16="http://schemas.microsoft.com/office/drawing/2014/main" id="{41E2BD66-8465-46D7-9283-569B4EE4590B}"/>
              </a:ext>
            </a:extLst>
          </p:cNvPr>
          <p:cNvSpPr>
            <a:spLocks noGrp="1"/>
          </p:cNvSpPr>
          <p:nvPr>
            <p:ph type="body" sz="quarter" idx="12" hasCustomPrompt="1"/>
          </p:nvPr>
        </p:nvSpPr>
        <p:spPr>
          <a:xfrm>
            <a:off x="2102977" y="1456753"/>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1" name="Text Placeholder 10">
            <a:extLst>
              <a:ext uri="{FF2B5EF4-FFF2-40B4-BE49-F238E27FC236}">
                <a16:creationId xmlns:a16="http://schemas.microsoft.com/office/drawing/2014/main" id="{13CFC961-1ED9-4817-9DB9-A1F1D0FD2ABA}"/>
              </a:ext>
            </a:extLst>
          </p:cNvPr>
          <p:cNvSpPr>
            <a:spLocks noGrp="1"/>
          </p:cNvSpPr>
          <p:nvPr>
            <p:ph type="body" sz="quarter" idx="17" hasCustomPrompt="1"/>
          </p:nvPr>
        </p:nvSpPr>
        <p:spPr>
          <a:xfrm>
            <a:off x="2102977" y="3031685"/>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3" name="Text Placeholder 10">
            <a:extLst>
              <a:ext uri="{FF2B5EF4-FFF2-40B4-BE49-F238E27FC236}">
                <a16:creationId xmlns:a16="http://schemas.microsoft.com/office/drawing/2014/main" id="{7E0D9B8E-402D-44A1-920E-4838543BD9F3}"/>
              </a:ext>
            </a:extLst>
          </p:cNvPr>
          <p:cNvSpPr>
            <a:spLocks noGrp="1"/>
          </p:cNvSpPr>
          <p:nvPr>
            <p:ph type="body" sz="quarter" idx="19" hasCustomPrompt="1"/>
          </p:nvPr>
        </p:nvSpPr>
        <p:spPr>
          <a:xfrm>
            <a:off x="2102977" y="4612634"/>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5" name="Date Placeholder 3">
            <a:extLst>
              <a:ext uri="{FF2B5EF4-FFF2-40B4-BE49-F238E27FC236}">
                <a16:creationId xmlns:a16="http://schemas.microsoft.com/office/drawing/2014/main" id="{64607288-5296-4BAF-B405-7F1902FA0EF0}"/>
              </a:ext>
            </a:extLst>
          </p:cNvPr>
          <p:cNvSpPr>
            <a:spLocks noGrp="1"/>
          </p:cNvSpPr>
          <p:nvPr>
            <p:ph type="dt" sz="half" idx="2"/>
          </p:nvPr>
        </p:nvSpPr>
        <p:spPr>
          <a:xfrm>
            <a:off x="0" y="6248018"/>
            <a:ext cx="2435528" cy="614850"/>
          </a:xfrm>
          <a:prstGeom prst="rect">
            <a:avLst/>
          </a:prstGeom>
          <a:solidFill>
            <a:schemeClr val="accent2">
              <a:alpha val="92000"/>
            </a:schemeClr>
          </a:solidFill>
        </p:spPr>
        <p:txBody>
          <a:bodyPr vert="horz" lIns="27432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8" name="Picture Placeholder 8">
            <a:extLst>
              <a:ext uri="{FF2B5EF4-FFF2-40B4-BE49-F238E27FC236}">
                <a16:creationId xmlns:a16="http://schemas.microsoft.com/office/drawing/2014/main" id="{61341B70-2018-4DBE-BB9A-D1F7A895F9BE}"/>
              </a:ext>
            </a:extLst>
          </p:cNvPr>
          <p:cNvSpPr>
            <a:spLocks noGrp="1"/>
          </p:cNvSpPr>
          <p:nvPr>
            <p:ph type="pic" sz="quarter" idx="10" hasCustomPrompt="1"/>
          </p:nvPr>
        </p:nvSpPr>
        <p:spPr>
          <a:xfrm>
            <a:off x="6384174" y="0"/>
            <a:ext cx="5807825" cy="6858000"/>
          </a:xfrm>
          <a:prstGeom prst="rect">
            <a:avLst/>
          </a:prstGeom>
        </p:spPr>
        <p:txBody>
          <a:bodyPr/>
          <a:lstStyle>
            <a:lvl1pPr marL="0" indent="0" algn="ctr">
              <a:buNone/>
              <a:defRPr/>
            </a:lvl1pPr>
          </a:lstStyle>
          <a:p>
            <a:r>
              <a:rPr lang="en-US" dirty="0"/>
              <a:t>Click to add photo</a:t>
            </a:r>
          </a:p>
        </p:txBody>
      </p:sp>
      <p:sp>
        <p:nvSpPr>
          <p:cNvPr id="13" name="Footer Placeholder 3">
            <a:extLst>
              <a:ext uri="{FF2B5EF4-FFF2-40B4-BE49-F238E27FC236}">
                <a16:creationId xmlns:a16="http://schemas.microsoft.com/office/drawing/2014/main" id="{83CCEE28-12C2-4138-9214-420B5A5BCEC1}"/>
              </a:ext>
            </a:extLst>
          </p:cNvPr>
          <p:cNvSpPr>
            <a:spLocks noGrp="1"/>
          </p:cNvSpPr>
          <p:nvPr>
            <p:ph type="ftr" sz="quarter" idx="11"/>
          </p:nvPr>
        </p:nvSpPr>
        <p:spPr>
          <a:xfrm>
            <a:off x="2439762" y="6248018"/>
            <a:ext cx="7267426" cy="620868"/>
          </a:xfrm>
          <a:prstGeom prst="rect">
            <a:avLst/>
          </a:prstGeom>
          <a:solidFill>
            <a:schemeClr val="accent2">
              <a:alpha val="92000"/>
            </a:schemeClr>
          </a:solidFill>
        </p:spPr>
        <p:txBody>
          <a:bodyPr tIns="0"/>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27" name="Slide Number Placeholder 5">
            <a:extLst>
              <a:ext uri="{FF2B5EF4-FFF2-40B4-BE49-F238E27FC236}">
                <a16:creationId xmlns:a16="http://schemas.microsoft.com/office/drawing/2014/main" id="{347ECA7D-7D2B-475F-874D-51236135A6E9}"/>
              </a:ext>
            </a:extLst>
          </p:cNvPr>
          <p:cNvSpPr>
            <a:spLocks noGrp="1"/>
          </p:cNvSpPr>
          <p:nvPr>
            <p:ph type="sldNum" sz="quarter" idx="4"/>
          </p:nvPr>
        </p:nvSpPr>
        <p:spPr>
          <a:xfrm>
            <a:off x="9707188" y="6248018"/>
            <a:ext cx="2495699" cy="620866"/>
          </a:xfrm>
          <a:prstGeom prst="rect">
            <a:avLst/>
          </a:prstGeom>
          <a:solidFill>
            <a:schemeClr val="accent2">
              <a:alpha val="92000"/>
            </a:schemeClr>
          </a:solidFill>
        </p:spPr>
        <p:txBody>
          <a:bodyPr vert="horz" lIns="45720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2532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560A90-9EDC-76BE-45E2-8760245BCF98}"/>
              </a:ext>
            </a:extLst>
          </p:cNvPr>
          <p:cNvSpPr txBox="1"/>
          <p:nvPr/>
        </p:nvSpPr>
        <p:spPr>
          <a:xfrm>
            <a:off x="5401340" y="1456660"/>
            <a:ext cx="5106591" cy="1938992"/>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wrap="none" rtlCol="0">
            <a:spAutoFit/>
          </a:bodyPr>
          <a:lstStyle/>
          <a:p>
            <a:r>
              <a:rPr lang="en-US" sz="4000" dirty="0"/>
              <a:t>TORAH PARASHAH #5</a:t>
            </a:r>
          </a:p>
          <a:p>
            <a:r>
              <a:rPr lang="en-US" sz="4000" dirty="0"/>
              <a:t>“CHAYEI SARAH”</a:t>
            </a:r>
          </a:p>
          <a:p>
            <a:endParaRPr lang="en-US" sz="4000" dirty="0"/>
          </a:p>
        </p:txBody>
      </p:sp>
      <p:sp>
        <p:nvSpPr>
          <p:cNvPr id="6" name="Subtitle 2">
            <a:extLst>
              <a:ext uri="{FF2B5EF4-FFF2-40B4-BE49-F238E27FC236}">
                <a16:creationId xmlns:a16="http://schemas.microsoft.com/office/drawing/2014/main" id="{DC5A73AB-4532-8CA4-4D07-602B5DBE7894}"/>
              </a:ext>
            </a:extLst>
          </p:cNvPr>
          <p:cNvSpPr txBox="1">
            <a:spLocks/>
          </p:cNvSpPr>
          <p:nvPr/>
        </p:nvSpPr>
        <p:spPr>
          <a:xfrm>
            <a:off x="0" y="5633656"/>
            <a:ext cx="12192000" cy="533228"/>
          </a:xfrm>
          <a:prstGeom prst="rect">
            <a:avLst/>
          </a:prstGeom>
          <a:ln w="57150">
            <a:solidFill>
              <a:schemeClr val="tx1"/>
            </a:solidFill>
          </a:ln>
        </p:spPr>
        <p:style>
          <a:lnRef idx="1">
            <a:schemeClr val="dk1"/>
          </a:lnRef>
          <a:fillRef idx="2">
            <a:schemeClr val="dk1"/>
          </a:fillRef>
          <a:effectRef idx="1">
            <a:schemeClr val="dk1"/>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2400" b="1" dirty="0">
                <a:solidFill>
                  <a:schemeClr val="tx1"/>
                </a:solidFill>
              </a:rPr>
              <a:t>	B’REISHEET 23:1-25:18		1 KINGS 1:1-31		JOHN 4:3-14</a:t>
            </a:r>
          </a:p>
        </p:txBody>
      </p:sp>
    </p:spTree>
    <p:extLst>
      <p:ext uri="{BB962C8B-B14F-4D97-AF65-F5344CB8AC3E}">
        <p14:creationId xmlns:p14="http://schemas.microsoft.com/office/powerpoint/2010/main" val="156172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itle 12">
            <a:extLst>
              <a:ext uri="{FF2B5EF4-FFF2-40B4-BE49-F238E27FC236}">
                <a16:creationId xmlns:a16="http://schemas.microsoft.com/office/drawing/2014/main" id="{3FF45031-D989-6331-F6B2-2DAD3245037B}"/>
              </a:ext>
            </a:extLst>
          </p:cNvPr>
          <p:cNvSpPr txBox="1">
            <a:spLocks/>
          </p:cNvSpPr>
          <p:nvPr/>
        </p:nvSpPr>
        <p:spPr>
          <a:xfrm>
            <a:off x="2297485" y="205563"/>
            <a:ext cx="7597030" cy="1059712"/>
          </a:xfrm>
          <a:prstGeom prst="rect">
            <a:avLst/>
          </a:prstGeom>
          <a:ln w="57150"/>
        </p:spPr>
        <p:style>
          <a:lnRef idx="2">
            <a:schemeClr val="dk1"/>
          </a:lnRef>
          <a:fillRef idx="1">
            <a:schemeClr val="lt1"/>
          </a:fillRef>
          <a:effectRef idx="0">
            <a:schemeClr val="dk1"/>
          </a:effectRef>
          <a:fontRef idx="minor">
            <a:schemeClr val="dk1"/>
          </a:fontRef>
        </p:style>
        <p:txBody>
          <a:bodyPr>
            <a:noAutofit/>
          </a:bodyPr>
          <a:lstStyle>
            <a:lvl1pPr algn="l" defTabSz="914400" rtl="0" eaLnBrk="1" latinLnBrk="0" hangingPunct="1">
              <a:lnSpc>
                <a:spcPct val="90000"/>
              </a:lnSpc>
              <a:spcBef>
                <a:spcPct val="0"/>
              </a:spcBef>
              <a:buNone/>
              <a:defRPr sz="54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200" b="1" dirty="0">
                <a:solidFill>
                  <a:schemeClr val="tx1"/>
                </a:solidFill>
              </a:rPr>
              <a:t>TORAH PARASHAH #5 “CHAYEI SARAH”</a:t>
            </a:r>
          </a:p>
          <a:p>
            <a:pPr algn="ctr"/>
            <a:r>
              <a:rPr lang="en-US" sz="3200" b="1" u="sng" dirty="0">
                <a:effectLst/>
                <a:latin typeface="Calibri" panose="020F0502020204030204" pitchFamily="34" charset="0"/>
                <a:ea typeface="Calibri" panose="020F0502020204030204" pitchFamily="34" charset="0"/>
                <a:cs typeface="Calibri" panose="020F0502020204030204" pitchFamily="34" charset="0"/>
              </a:rPr>
              <a:t>B</a:t>
            </a:r>
            <a:r>
              <a:rPr lang="en-US" sz="3200" b="1" u="sng" dirty="0">
                <a:latin typeface="Calibri" panose="020F0502020204030204" pitchFamily="34" charset="0"/>
                <a:ea typeface="Calibri" panose="020F0502020204030204" pitchFamily="34" charset="0"/>
                <a:cs typeface="Calibri" panose="020F0502020204030204" pitchFamily="34" charset="0"/>
              </a:rPr>
              <a:t>’reisheet</a:t>
            </a:r>
            <a:r>
              <a:rPr lang="en-US" sz="3200" b="1" u="sng" dirty="0">
                <a:effectLst/>
                <a:latin typeface="Calibri" panose="020F0502020204030204" pitchFamily="34" charset="0"/>
                <a:ea typeface="Calibri" panose="020F0502020204030204" pitchFamily="34" charset="0"/>
              </a:rPr>
              <a:t> 23:1 – 25:18</a:t>
            </a:r>
            <a:r>
              <a:rPr lang="en-US" sz="3200" b="1" dirty="0">
                <a:solidFill>
                  <a:schemeClr val="bg1"/>
                </a:solidFill>
              </a:rPr>
              <a:t>”</a:t>
            </a:r>
            <a:endParaRPr lang="en-US" sz="3200" dirty="0">
              <a:solidFill>
                <a:schemeClr val="bg1"/>
              </a:solidFill>
            </a:endParaRPr>
          </a:p>
        </p:txBody>
      </p:sp>
      <p:sp>
        <p:nvSpPr>
          <p:cNvPr id="5" name="TextBox 4">
            <a:extLst>
              <a:ext uri="{FF2B5EF4-FFF2-40B4-BE49-F238E27FC236}">
                <a16:creationId xmlns:a16="http://schemas.microsoft.com/office/drawing/2014/main" id="{13D22E40-69CD-532F-A867-4B126F6EB718}"/>
              </a:ext>
            </a:extLst>
          </p:cNvPr>
          <p:cNvSpPr txBox="1"/>
          <p:nvPr/>
        </p:nvSpPr>
        <p:spPr>
          <a:xfrm>
            <a:off x="1757916" y="1767863"/>
            <a:ext cx="8676168" cy="1070871"/>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Chapter 25 describes the rest of Abraham’s life and his death.</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9. Regarding Abraham’s sons, why did he send them east, and what became of them?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10. Ishmael comes back into the narrative. What do you think about his role here?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9692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2">
            <a:extLst>
              <a:ext uri="{FF2B5EF4-FFF2-40B4-BE49-F238E27FC236}">
                <a16:creationId xmlns:a16="http://schemas.microsoft.com/office/drawing/2014/main" id="{BB9ED72E-D3E0-0748-BBDE-AC13E75AEF3F}"/>
              </a:ext>
            </a:extLst>
          </p:cNvPr>
          <p:cNvSpPr txBox="1">
            <a:spLocks/>
          </p:cNvSpPr>
          <p:nvPr/>
        </p:nvSpPr>
        <p:spPr>
          <a:xfrm>
            <a:off x="2297485" y="205562"/>
            <a:ext cx="7597030" cy="1155405"/>
          </a:xfrm>
          <a:prstGeom prst="rect">
            <a:avLst/>
          </a:prstGeom>
          <a:ln w="57150"/>
        </p:spPr>
        <p:style>
          <a:lnRef idx="2">
            <a:schemeClr val="dk1"/>
          </a:lnRef>
          <a:fillRef idx="1">
            <a:schemeClr val="lt1"/>
          </a:fillRef>
          <a:effectRef idx="0">
            <a:schemeClr val="dk1"/>
          </a:effectRef>
          <a:fontRef idx="minor">
            <a:schemeClr val="dk1"/>
          </a:fontRef>
        </p:style>
        <p:txBody>
          <a:bodyPr>
            <a:noAutofit/>
          </a:bodyPr>
          <a:lstStyle>
            <a:lvl1pPr algn="l" defTabSz="914400" rtl="0" eaLnBrk="1" latinLnBrk="0" hangingPunct="1">
              <a:lnSpc>
                <a:spcPct val="90000"/>
              </a:lnSpc>
              <a:spcBef>
                <a:spcPct val="0"/>
              </a:spcBef>
              <a:buNone/>
              <a:defRPr sz="54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200" b="1" dirty="0">
                <a:solidFill>
                  <a:schemeClr val="tx1"/>
                </a:solidFill>
              </a:rPr>
              <a:t>TORAH PARASHAH #5 “CHAYEI SARAH”</a:t>
            </a:r>
          </a:p>
          <a:p>
            <a:pPr algn="ctr"/>
            <a:r>
              <a:rPr lang="en-US" sz="3200" b="1" u="sng" dirty="0">
                <a:effectLst/>
                <a:latin typeface="Calibri" panose="020F0502020204030204" pitchFamily="34" charset="0"/>
                <a:ea typeface="Calibri" panose="020F0502020204030204" pitchFamily="34" charset="0"/>
                <a:cs typeface="Arial" panose="020B0604020202020204" pitchFamily="34" charset="0"/>
              </a:rPr>
              <a:t> Haftarah - </a:t>
            </a:r>
            <a:r>
              <a:rPr lang="en-US" sz="3200" b="1" u="sng" dirty="0">
                <a:effectLst/>
                <a:latin typeface="Calibri" panose="020F0502020204030204" pitchFamily="34" charset="0"/>
                <a:ea typeface="Calibri" panose="020F0502020204030204" pitchFamily="34" charset="0"/>
                <a:cs typeface="Calibri" panose="020F0502020204030204" pitchFamily="34" charset="0"/>
              </a:rPr>
              <a:t>1 Kings 1:1 -  31</a:t>
            </a:r>
            <a:r>
              <a:rPr lang="en-US" sz="3200" b="1"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ctr"/>
            <a:r>
              <a:rPr lang="en-US" sz="3200" b="1" dirty="0">
                <a:solidFill>
                  <a:schemeClr val="bg1"/>
                </a:solidFill>
              </a:rPr>
              <a:t>”</a:t>
            </a:r>
            <a:endParaRPr lang="en-US" sz="3200" dirty="0">
              <a:solidFill>
                <a:schemeClr val="bg1"/>
              </a:solidFill>
            </a:endParaRPr>
          </a:p>
        </p:txBody>
      </p:sp>
      <p:sp>
        <p:nvSpPr>
          <p:cNvPr id="4" name="TextBox 3">
            <a:extLst>
              <a:ext uri="{FF2B5EF4-FFF2-40B4-BE49-F238E27FC236}">
                <a16:creationId xmlns:a16="http://schemas.microsoft.com/office/drawing/2014/main" id="{C4131962-DB74-5384-A8DE-37710BF16A70}"/>
              </a:ext>
            </a:extLst>
          </p:cNvPr>
          <p:cNvSpPr txBox="1"/>
          <p:nvPr/>
        </p:nvSpPr>
        <p:spPr>
          <a:xfrm>
            <a:off x="1146544" y="1572068"/>
            <a:ext cx="9898912" cy="3042821"/>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What phrase in verse five warns you this story is probably not going to end well for Adonijah?</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Reading this account of Adonijah and Solomon begs the question, how well did David’s children do in life? List his children and briefly explain their fate.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We read of leaders who stayed loyal to David and leaders who joined Adonijah. Share a time in your life when you had to choose between righteous and unrighteous people. How did your choice affect your spiritual life?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Reflect and comment on the behavior of Bathsheba, Nathan and Zadok in this matter, and how their actions preserved the will of YHWH in having Solomon reign as king.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Notice how King David reacted to this open rebellion against his will and the will of YHWH. What lessons can we learn in this matter?</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9601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2">
            <a:extLst>
              <a:ext uri="{FF2B5EF4-FFF2-40B4-BE49-F238E27FC236}">
                <a16:creationId xmlns:a16="http://schemas.microsoft.com/office/drawing/2014/main" id="{F061C32B-8115-2F1B-AA53-329D6A2A6D75}"/>
              </a:ext>
            </a:extLst>
          </p:cNvPr>
          <p:cNvSpPr txBox="1">
            <a:spLocks/>
          </p:cNvSpPr>
          <p:nvPr/>
        </p:nvSpPr>
        <p:spPr>
          <a:xfrm>
            <a:off x="2297485" y="205563"/>
            <a:ext cx="7597030" cy="1038446"/>
          </a:xfrm>
          <a:prstGeom prst="rect">
            <a:avLst/>
          </a:prstGeom>
          <a:ln w="57150"/>
        </p:spPr>
        <p:style>
          <a:lnRef idx="2">
            <a:schemeClr val="dk1"/>
          </a:lnRef>
          <a:fillRef idx="1">
            <a:schemeClr val="lt1"/>
          </a:fillRef>
          <a:effectRef idx="0">
            <a:schemeClr val="dk1"/>
          </a:effectRef>
          <a:fontRef idx="minor">
            <a:schemeClr val="dk1"/>
          </a:fontRef>
        </p:style>
        <p:txBody>
          <a:bodyPr>
            <a:noAutofit/>
          </a:bodyPr>
          <a:lstStyle>
            <a:lvl1pPr algn="l" defTabSz="914400" rtl="0" eaLnBrk="1" latinLnBrk="0" hangingPunct="1">
              <a:lnSpc>
                <a:spcPct val="90000"/>
              </a:lnSpc>
              <a:spcBef>
                <a:spcPct val="0"/>
              </a:spcBef>
              <a:buNone/>
              <a:defRPr sz="54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200" b="1" dirty="0">
                <a:solidFill>
                  <a:schemeClr val="tx1"/>
                </a:solidFill>
              </a:rPr>
              <a:t>TORAH PARASHAH #5 “CHAYEI SARAH”</a:t>
            </a:r>
          </a:p>
          <a:p>
            <a:pPr algn="ctr"/>
            <a:r>
              <a:rPr lang="en-US" sz="3200" b="1" u="sng" dirty="0">
                <a:effectLst/>
                <a:latin typeface="Calibri" panose="020F0502020204030204" pitchFamily="34" charset="0"/>
                <a:ea typeface="Calibri" panose="020F0502020204030204" pitchFamily="34" charset="0"/>
                <a:cs typeface="Arial" panose="020B0604020202020204" pitchFamily="34" charset="0"/>
              </a:rPr>
              <a:t>Gospel</a:t>
            </a:r>
            <a:r>
              <a:rPr lang="en-US" sz="3200" b="1" u="sng" dirty="0">
                <a:latin typeface="Calibri" panose="020F0502020204030204" pitchFamily="34" charset="0"/>
                <a:ea typeface="Calibri" panose="020F0502020204030204" pitchFamily="34" charset="0"/>
                <a:cs typeface="Arial" panose="020B0604020202020204" pitchFamily="34" charset="0"/>
              </a:rPr>
              <a:t> - </a:t>
            </a:r>
            <a:r>
              <a:rPr lang="en-US" sz="3200" b="1" u="sng" dirty="0">
                <a:effectLst/>
                <a:latin typeface="Calibri" panose="020F0502020204030204" pitchFamily="34" charset="0"/>
                <a:ea typeface="Calibri" panose="020F0502020204030204" pitchFamily="34" charset="0"/>
                <a:cs typeface="Calibri" panose="020F0502020204030204" pitchFamily="34" charset="0"/>
              </a:rPr>
              <a:t>John 4:3 - 14</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ctr"/>
            <a:r>
              <a:rPr lang="en-US" sz="3200" b="1" dirty="0">
                <a:solidFill>
                  <a:schemeClr val="bg1"/>
                </a:solidFill>
              </a:rPr>
              <a:t>”</a:t>
            </a:r>
            <a:endParaRPr lang="en-US" sz="3200" dirty="0">
              <a:solidFill>
                <a:schemeClr val="bg1"/>
              </a:solidFill>
            </a:endParaRPr>
          </a:p>
        </p:txBody>
      </p:sp>
      <p:sp>
        <p:nvSpPr>
          <p:cNvPr id="4" name="TextBox 3">
            <a:extLst>
              <a:ext uri="{FF2B5EF4-FFF2-40B4-BE49-F238E27FC236}">
                <a16:creationId xmlns:a16="http://schemas.microsoft.com/office/drawing/2014/main" id="{6B2AE13C-8F91-0B41-56DD-FE1AEAEEB4AB}"/>
              </a:ext>
            </a:extLst>
          </p:cNvPr>
          <p:cNvSpPr txBox="1"/>
          <p:nvPr/>
        </p:nvSpPr>
        <p:spPr>
          <a:xfrm>
            <a:off x="1555897" y="1605314"/>
            <a:ext cx="9080205" cy="1857368"/>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In this biblical account, we read part of the famous story of Yeshua and the woman at the well.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6. </a:t>
            </a:r>
            <a:r>
              <a:rPr lang="en-US" sz="1800" dirty="0">
                <a:effectLst/>
                <a:latin typeface="Calibri" panose="020F0502020204030204" pitchFamily="34" charset="0"/>
                <a:ea typeface="Calibri" panose="020F0502020204030204" pitchFamily="34" charset="0"/>
                <a:cs typeface="Calibri" panose="020F0502020204030204" pitchFamily="34" charset="0"/>
              </a:rPr>
              <a:t>Why do the Samaritans and Jews have no dealings with each other (v. 9), when Samaritans call Jacob their father (v. 12), and Jacob is identified as a father/patriarch of the Jews (Gen. 35:23, Mat. 1:2, Luke 1:33, Acts 3:13, 7:8)?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7. Given the situation between Jews and Samaritans, give three examples where Yeshua bridges the cultural rift between the Jews and the Samaritans? (Hint-two are in this account.)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7137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2">
            <a:extLst>
              <a:ext uri="{FF2B5EF4-FFF2-40B4-BE49-F238E27FC236}">
                <a16:creationId xmlns:a16="http://schemas.microsoft.com/office/drawing/2014/main" id="{7C6611DB-F966-D91E-7CBF-A0BA53737C8B}"/>
              </a:ext>
            </a:extLst>
          </p:cNvPr>
          <p:cNvSpPr txBox="1">
            <a:spLocks/>
          </p:cNvSpPr>
          <p:nvPr/>
        </p:nvSpPr>
        <p:spPr>
          <a:xfrm>
            <a:off x="2297485" y="205563"/>
            <a:ext cx="7597030" cy="1038446"/>
          </a:xfrm>
          <a:prstGeom prst="rect">
            <a:avLst/>
          </a:prstGeom>
          <a:ln w="57150"/>
        </p:spPr>
        <p:style>
          <a:lnRef idx="2">
            <a:schemeClr val="dk1"/>
          </a:lnRef>
          <a:fillRef idx="1">
            <a:schemeClr val="lt1"/>
          </a:fillRef>
          <a:effectRef idx="0">
            <a:schemeClr val="dk1"/>
          </a:effectRef>
          <a:fontRef idx="minor">
            <a:schemeClr val="dk1"/>
          </a:fontRef>
        </p:style>
        <p:txBody>
          <a:bodyPr>
            <a:noAutofit/>
          </a:bodyPr>
          <a:lstStyle>
            <a:lvl1pPr algn="l" defTabSz="914400" rtl="0" eaLnBrk="1" latinLnBrk="0" hangingPunct="1">
              <a:lnSpc>
                <a:spcPct val="90000"/>
              </a:lnSpc>
              <a:spcBef>
                <a:spcPct val="0"/>
              </a:spcBef>
              <a:buNone/>
              <a:defRPr sz="54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200" b="1" dirty="0">
                <a:solidFill>
                  <a:schemeClr val="tx1"/>
                </a:solidFill>
              </a:rPr>
              <a:t>TORAH PARASHAH #5 “CHAYEI SARAH”</a:t>
            </a:r>
          </a:p>
          <a:p>
            <a:pPr algn="ctr"/>
            <a:r>
              <a:rPr lang="en-US" sz="3200" b="1" u="sng" dirty="0">
                <a:effectLst/>
                <a:latin typeface="Calibri" panose="020F0502020204030204" pitchFamily="34" charset="0"/>
                <a:ea typeface="Calibri" panose="020F0502020204030204" pitchFamily="34" charset="0"/>
                <a:cs typeface="Arial" panose="020B0604020202020204" pitchFamily="34" charset="0"/>
              </a:rPr>
              <a:t>Gospel</a:t>
            </a:r>
            <a:r>
              <a:rPr lang="en-US" sz="3200" b="1" u="sng" dirty="0">
                <a:latin typeface="Calibri" panose="020F0502020204030204" pitchFamily="34" charset="0"/>
                <a:ea typeface="Calibri" panose="020F0502020204030204" pitchFamily="34" charset="0"/>
                <a:cs typeface="Arial" panose="020B0604020202020204" pitchFamily="34" charset="0"/>
              </a:rPr>
              <a:t> - </a:t>
            </a:r>
            <a:r>
              <a:rPr lang="en-US" sz="3200" b="1" u="sng" dirty="0">
                <a:effectLst/>
                <a:latin typeface="Calibri" panose="020F0502020204030204" pitchFamily="34" charset="0"/>
                <a:ea typeface="Calibri" panose="020F0502020204030204" pitchFamily="34" charset="0"/>
                <a:cs typeface="Calibri" panose="020F0502020204030204" pitchFamily="34" charset="0"/>
              </a:rPr>
              <a:t>John 4:3 - 14</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ctr"/>
            <a:r>
              <a:rPr lang="en-US" sz="3200" b="1" dirty="0">
                <a:solidFill>
                  <a:schemeClr val="bg1"/>
                </a:solidFill>
              </a:rPr>
              <a:t>”</a:t>
            </a:r>
            <a:endParaRPr lang="en-US" sz="3200" dirty="0">
              <a:solidFill>
                <a:schemeClr val="bg1"/>
              </a:solidFill>
            </a:endParaRPr>
          </a:p>
        </p:txBody>
      </p:sp>
      <p:sp>
        <p:nvSpPr>
          <p:cNvPr id="4" name="TextBox 3">
            <a:extLst>
              <a:ext uri="{FF2B5EF4-FFF2-40B4-BE49-F238E27FC236}">
                <a16:creationId xmlns:a16="http://schemas.microsoft.com/office/drawing/2014/main" id="{A79C99CF-4E2C-CA75-873F-C493C39EB62F}"/>
              </a:ext>
            </a:extLst>
          </p:cNvPr>
          <p:cNvSpPr txBox="1"/>
          <p:nvPr/>
        </p:nvSpPr>
        <p:spPr>
          <a:xfrm>
            <a:off x="1509823" y="1924037"/>
            <a:ext cx="9101470" cy="1857368"/>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8.   Regarding the living water Yeshua describes to the Samaritan woman, give biblical examples of this water and how verse 14 is a fulfillment of prophecy.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9. </a:t>
            </a:r>
            <a:r>
              <a:rPr lang="en-US" sz="1800" dirty="0">
                <a:effectLst/>
                <a:latin typeface="Calibri" panose="020F0502020204030204" pitchFamily="34" charset="0"/>
                <a:ea typeface="Calibri" panose="020F0502020204030204" pitchFamily="34" charset="0"/>
                <a:cs typeface="Arial" panose="020B0604020202020204" pitchFamily="34" charset="0"/>
              </a:rPr>
              <a:t>  Verse 10 states, “Yeshua answered and said unto her, If thou </a:t>
            </a:r>
            <a:r>
              <a:rPr lang="en-US" sz="1800" dirty="0" err="1">
                <a:effectLst/>
                <a:latin typeface="Calibri" panose="020F0502020204030204" pitchFamily="34" charset="0"/>
                <a:ea typeface="Calibri" panose="020F0502020204030204" pitchFamily="34" charset="0"/>
                <a:cs typeface="Arial" panose="020B0604020202020204" pitchFamily="34" charset="0"/>
              </a:rPr>
              <a:t>knewest</a:t>
            </a:r>
            <a:r>
              <a:rPr lang="en-US" sz="1800" dirty="0">
                <a:effectLst/>
                <a:latin typeface="Calibri" panose="020F0502020204030204" pitchFamily="34" charset="0"/>
                <a:ea typeface="Calibri" panose="020F0502020204030204" pitchFamily="34" charset="0"/>
                <a:cs typeface="Arial" panose="020B0604020202020204" pitchFamily="34" charset="0"/>
              </a:rPr>
              <a:t> the gift of Elohim, and who it is that saith to thee, Give me to drink; thou </a:t>
            </a:r>
            <a:r>
              <a:rPr lang="en-US" sz="1800" dirty="0" err="1">
                <a:effectLst/>
                <a:latin typeface="Calibri" panose="020F0502020204030204" pitchFamily="34" charset="0"/>
                <a:ea typeface="Calibri" panose="020F0502020204030204" pitchFamily="34" charset="0"/>
                <a:cs typeface="Arial" panose="020B0604020202020204" pitchFamily="34" charset="0"/>
              </a:rPr>
              <a:t>wouldest</a:t>
            </a:r>
            <a:r>
              <a:rPr lang="en-US" sz="1800" dirty="0">
                <a:effectLst/>
                <a:latin typeface="Calibri" panose="020F0502020204030204" pitchFamily="34" charset="0"/>
                <a:ea typeface="Calibri" panose="020F0502020204030204" pitchFamily="34" charset="0"/>
                <a:cs typeface="Arial" panose="020B0604020202020204" pitchFamily="34" charset="0"/>
              </a:rPr>
              <a:t> have asked of him, and he would have given thee living water.” What is this gift of Elohim and how would the woman know to ask of Him? (Hint-look for Tanach scriptures regarding the Messiah.)</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70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81D734F9-530D-C82E-68AF-1976D905A04F}"/>
              </a:ext>
            </a:extLst>
          </p:cNvPr>
          <p:cNvSpPr txBox="1">
            <a:spLocks/>
          </p:cNvSpPr>
          <p:nvPr/>
        </p:nvSpPr>
        <p:spPr>
          <a:xfrm>
            <a:off x="1138237" y="701713"/>
            <a:ext cx="9915525" cy="480131"/>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91440" tIns="45720" rIns="91440" bIns="45720" rtlCol="0" anchor="ctr">
            <a:spAutoFit/>
          </a:bodyPr>
          <a:lstStyle>
            <a:defPPr>
              <a:defRPr lang="en-US"/>
            </a:defPPr>
            <a:lvl1pPr marL="0" algn="l" defTabSz="914400" rtl="0" eaLnBrk="1" latinLnBrk="0" hangingPunct="1">
              <a:lnSpc>
                <a:spcPct val="90000"/>
              </a:lnSpc>
              <a:spcBef>
                <a:spcPct val="0"/>
              </a:spcBef>
              <a:buNone/>
              <a:defRPr sz="44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800" b="1" dirty="0">
                <a:solidFill>
                  <a:schemeClr val="bg1"/>
                </a:solidFill>
                <a:latin typeface="Verdana" panose="020B0604030504040204" pitchFamily="34" charset="0"/>
                <a:ea typeface="Verdana" panose="020B0604030504040204" pitchFamily="34" charset="0"/>
              </a:rPr>
              <a:t> </a:t>
            </a:r>
            <a:r>
              <a:rPr lang="en-US" sz="2800" b="1" dirty="0">
                <a:solidFill>
                  <a:schemeClr val="tx1"/>
                </a:solidFill>
                <a:latin typeface="Verdana" panose="020B0604030504040204" pitchFamily="34" charset="0"/>
                <a:ea typeface="Verdana" panose="020B0604030504040204" pitchFamily="34" charset="0"/>
              </a:rPr>
              <a:t>Blessing Before the Reading of the Torah</a:t>
            </a:r>
            <a:endParaRPr lang="en-US" sz="2800" dirty="0">
              <a:solidFill>
                <a:schemeClr val="tx1"/>
              </a:solidFill>
            </a:endParaRPr>
          </a:p>
        </p:txBody>
      </p:sp>
      <p:sp>
        <p:nvSpPr>
          <p:cNvPr id="3" name="TextBox 2">
            <a:extLst>
              <a:ext uri="{FF2B5EF4-FFF2-40B4-BE49-F238E27FC236}">
                <a16:creationId xmlns:a16="http://schemas.microsoft.com/office/drawing/2014/main" id="{6C3CCC65-97AB-3940-8D84-1DF00CAFDFDC}"/>
              </a:ext>
            </a:extLst>
          </p:cNvPr>
          <p:cNvSpPr txBox="1"/>
          <p:nvPr/>
        </p:nvSpPr>
        <p:spPr>
          <a:xfrm>
            <a:off x="1875359" y="1842817"/>
            <a:ext cx="8228627" cy="3785652"/>
          </a:xfrm>
          <a:prstGeom prst="rect">
            <a:avLst/>
          </a:prstGeom>
          <a:ln w="76200">
            <a:solidFill>
              <a:schemeClr val="tx1"/>
            </a:solidFill>
          </a:ln>
        </p:spPr>
        <p:style>
          <a:lnRef idx="2">
            <a:schemeClr val="accent5"/>
          </a:lnRef>
          <a:fillRef idx="1">
            <a:schemeClr val="lt1"/>
          </a:fillRef>
          <a:effectRef idx="0">
            <a:schemeClr val="accent5"/>
          </a:effectRef>
          <a:fontRef idx="minor">
            <a:schemeClr val="dk1"/>
          </a:fontRef>
        </p:style>
        <p:txBody>
          <a:bodyPr wrap="square">
            <a:spAutoFit/>
          </a:bodyPr>
          <a:lstStyle/>
          <a:p>
            <a:pPr marL="0" indent="0" algn="ctr">
              <a:buFont typeface="Arial" panose="020B0604020202020204" pitchFamily="34" charset="0"/>
              <a:buNone/>
              <a:defRPr/>
            </a:pPr>
            <a:endParaRPr lang="en-US" sz="2000" b="1" i="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Font typeface="Arial" panose="020B0604020202020204" pitchFamily="34" charset="0"/>
              <a:buNone/>
              <a:defRPr/>
            </a:pPr>
            <a:r>
              <a:rPr lang="en-US" sz="2000" b="1" i="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[Leader:]</a:t>
            </a:r>
          </a:p>
          <a:p>
            <a:pPr marL="0" indent="0" algn="ctr">
              <a:buFont typeface="Arial" panose="020B0604020202020204" pitchFamily="34" charset="0"/>
              <a:buNone/>
              <a:defRPr/>
            </a:pP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r’chu</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et Yah-u-eh ha-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m’vo</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rach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 </a:t>
            </a:r>
            <a:r>
              <a:rPr lang="en-US" sz="2000" b="1" i="1" dirty="0" err="1">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Yahueh</a:t>
            </a: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the Blessed One</a:t>
            </a:r>
          </a:p>
          <a:p>
            <a:pPr marL="0" indent="0" algn="ctr">
              <a:buFont typeface="Arial" panose="020B0604020202020204" pitchFamily="34" charset="0"/>
              <a:buNone/>
              <a:defRPr/>
            </a:pPr>
            <a:endParaRPr lang="en-US" sz="20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Font typeface="Arial" panose="020B0604020202020204" pitchFamily="34" charset="0"/>
              <a:buNone/>
              <a:defRPr/>
            </a:pPr>
            <a:r>
              <a:rPr lang="en-US" sz="2000" b="1" i="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[All:]</a:t>
            </a:r>
          </a:p>
          <a:p>
            <a:pPr marL="0" indent="0" algn="ctr">
              <a:buFont typeface="Arial" panose="020B0604020202020204" pitchFamily="34" charset="0"/>
              <a:buNone/>
              <a:defRPr/>
            </a:pP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ruch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Yah-u-eh, ha-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m’vo</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rach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l’o</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-lam </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va</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-ed!</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Blessed is </a:t>
            </a:r>
            <a:r>
              <a:rPr lang="en-US" sz="2000" b="1" i="1" dirty="0" err="1">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Yahueh</a:t>
            </a: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the Blessed One, for all eternity</a:t>
            </a:r>
          </a:p>
          <a:p>
            <a:pPr marL="0" indent="0" algn="ctr">
              <a:buFont typeface="Arial" panose="020B0604020202020204" pitchFamily="34" charset="0"/>
              <a:buNone/>
              <a:defRPr/>
            </a:pPr>
            <a:endParaRPr lang="en-US" sz="20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Font typeface="Arial" panose="020B0604020202020204" pitchFamily="34" charset="0"/>
              <a:buNone/>
              <a:defRPr/>
            </a:pPr>
            <a:r>
              <a:rPr lang="en-US" sz="2000" b="1" i="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[Leader:]</a:t>
            </a:r>
          </a:p>
          <a:p>
            <a:pPr marL="0" indent="0" algn="ctr">
              <a:buFont typeface="Arial" panose="020B0604020202020204" pitchFamily="34" charset="0"/>
              <a:buNone/>
              <a:defRPr/>
            </a:pP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ruch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Yah-u-eh ha-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m’vo</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rach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l’o</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-lam </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va</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-ed!</a:t>
            </a:r>
          </a:p>
          <a:p>
            <a:pPr marL="0" indent="0" algn="ctr">
              <a:buFont typeface="Arial" panose="020B0604020202020204" pitchFamily="34" charset="0"/>
              <a:buNone/>
              <a:defRPr/>
            </a:pPr>
            <a:endPar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34231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0BE981-0A98-069E-A78D-ABA140B9BA98}"/>
              </a:ext>
            </a:extLst>
          </p:cNvPr>
          <p:cNvSpPr txBox="1"/>
          <p:nvPr/>
        </p:nvSpPr>
        <p:spPr>
          <a:xfrm>
            <a:off x="1687032" y="250785"/>
            <a:ext cx="8817935" cy="6186309"/>
          </a:xfrm>
          <a:prstGeom prst="rect">
            <a:avLst/>
          </a:prstGeom>
          <a:ln w="76200">
            <a:solidFill>
              <a:schemeClr val="tx1"/>
            </a:solidFill>
          </a:ln>
        </p:spPr>
        <p:style>
          <a:lnRef idx="2">
            <a:schemeClr val="accent5"/>
          </a:lnRef>
          <a:fillRef idx="1">
            <a:schemeClr val="lt1"/>
          </a:fillRef>
          <a:effectRef idx="0">
            <a:schemeClr val="accent5"/>
          </a:effectRef>
          <a:fontRef idx="minor">
            <a:schemeClr val="dk1"/>
          </a:fontRef>
        </p:style>
        <p:txBody>
          <a:bodyPr wrap="square">
            <a:spAutoFit/>
          </a:bodyPr>
          <a:lstStyle/>
          <a:p>
            <a:pPr marL="0" indent="0" algn="ctr">
              <a:buFont typeface="Arial" panose="020B0604020202020204" pitchFamily="34" charset="0"/>
              <a:buNone/>
              <a:defRPr/>
            </a:pPr>
            <a:endParaRPr lang="en-US" sz="18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Font typeface="Arial" panose="020B0604020202020204" pitchFamily="34" charset="0"/>
              <a:buNone/>
              <a:defRPr/>
            </a:pP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ruch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tah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Yah-u-eh, E-lo-</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hei</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-nu me-lech ha-o-lam</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Blessed are You, </a:t>
            </a:r>
            <a:r>
              <a:rPr lang="en-US" sz="2000" b="1" i="1" dirty="0" err="1">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Yahueh</a:t>
            </a: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our Elohim, King of the Universe</a:t>
            </a:r>
          </a:p>
          <a:p>
            <a:pPr marL="0" indent="0" algn="ctr">
              <a:buFont typeface="Arial" panose="020B0604020202020204" pitchFamily="34" charset="0"/>
              <a:buNone/>
              <a:defRPr/>
            </a:pPr>
            <a:endPar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Font typeface="Arial" panose="020B0604020202020204" pitchFamily="34" charset="0"/>
              <a:buNone/>
              <a:defRPr/>
            </a:pP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sher</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-char </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-nu-mi-</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kol</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ha-a-min</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Who has chosen us from among all peoples</a:t>
            </a:r>
          </a:p>
          <a:p>
            <a:pPr marL="0" indent="0" algn="ctr">
              <a:buFont typeface="Arial" panose="020B0604020202020204" pitchFamily="34" charset="0"/>
              <a:buNone/>
              <a:defRPr/>
            </a:pPr>
            <a:endPar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Font typeface="Arial" panose="020B0604020202020204" pitchFamily="34" charset="0"/>
              <a:buNone/>
              <a:defRPr/>
            </a:pP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v’na</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-tan la-nu et-To-</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ra</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-to</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And gave us His Torah</a:t>
            </a:r>
          </a:p>
          <a:p>
            <a:pPr marL="0" indent="0" algn="ctr">
              <a:buFont typeface="Arial" panose="020B0604020202020204" pitchFamily="34" charset="0"/>
              <a:buNone/>
              <a:defRPr/>
            </a:pPr>
            <a:endPar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Font typeface="Arial" panose="020B0604020202020204" pitchFamily="34" charset="0"/>
              <a:buNone/>
              <a:defRPr/>
            </a:pP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ruch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tah</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Yah-u-eh, </a:t>
            </a:r>
            <a:endParaRPr lang="en-US" sz="2000" b="1" i="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Blessed are You </a:t>
            </a:r>
            <a:r>
              <a:rPr lang="en-US" sz="2000" b="1" i="1" dirty="0" err="1">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Yahueh</a:t>
            </a: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p>
          <a:p>
            <a:pPr marL="0" indent="0" algn="ctr">
              <a:buFont typeface="Arial" panose="020B0604020202020204" pitchFamily="34" charset="0"/>
              <a:buNone/>
              <a:defRPr/>
            </a:pPr>
            <a:r>
              <a:rPr lang="en-US" sz="2000" b="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[All:] </a:t>
            </a:r>
            <a:r>
              <a:rPr lang="en-US" sz="2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(Baruch </a:t>
            </a:r>
            <a:r>
              <a:rPr lang="en-US" sz="2000"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Sh’mo</a:t>
            </a:r>
            <a:r>
              <a:rPr lang="en-US" sz="2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 His Name   </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p>
          <a:p>
            <a:pPr marL="0" indent="0" algn="ctr">
              <a:buFont typeface="Arial" panose="020B0604020202020204" pitchFamily="34" charset="0"/>
              <a:buNone/>
              <a:defRPr/>
            </a:pP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no-</a:t>
            </a:r>
            <a:r>
              <a:rPr lang="en-US" sz="2000" b="1" dirty="0" err="1">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tein</a:t>
            </a:r>
            <a:r>
              <a:rPr lang="en-US" sz="2000" b="1"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ha-torah. </a:t>
            </a:r>
          </a:p>
          <a:p>
            <a:pPr marL="0" indent="0" algn="ctr">
              <a:buFont typeface="Arial" panose="020B0604020202020204" pitchFamily="34" charset="0"/>
              <a:buNone/>
              <a:defRPr/>
            </a:pPr>
            <a:r>
              <a:rPr lang="en-US" sz="2000" b="1" i="1" dirty="0">
                <a:solidFill>
                  <a:schemeClr val="accent3">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Giver of the Torah!</a:t>
            </a:r>
          </a:p>
          <a:p>
            <a:pPr marL="0" indent="0" algn="ctr">
              <a:buFont typeface="Arial" panose="020B0604020202020204" pitchFamily="34" charset="0"/>
              <a:buNone/>
              <a:defRPr/>
            </a:pPr>
            <a:r>
              <a:rPr lang="en-US" sz="2000" b="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[All:] </a:t>
            </a:r>
            <a:r>
              <a:rPr lang="en-US" sz="2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a:t>
            </a:r>
            <a:r>
              <a:rPr lang="en-US" sz="2000"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mein</a:t>
            </a:r>
            <a:r>
              <a:rPr lang="en-US" sz="2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p>
          <a:p>
            <a:pPr marL="0" indent="0" algn="ctr">
              <a:buFont typeface="Arial" panose="020B0604020202020204" pitchFamily="34" charset="0"/>
              <a:buNone/>
              <a:defRPr/>
            </a:pPr>
            <a:endParaRPr lang="en-US" dirty="0"/>
          </a:p>
        </p:txBody>
      </p:sp>
    </p:spTree>
    <p:extLst>
      <p:ext uri="{BB962C8B-B14F-4D97-AF65-F5344CB8AC3E}">
        <p14:creationId xmlns:p14="http://schemas.microsoft.com/office/powerpoint/2010/main" val="345273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152153A-8401-9CB0-B149-1AD2703741F5}"/>
              </a:ext>
            </a:extLst>
          </p:cNvPr>
          <p:cNvSpPr txBox="1">
            <a:spLocks/>
          </p:cNvSpPr>
          <p:nvPr/>
        </p:nvSpPr>
        <p:spPr>
          <a:xfrm>
            <a:off x="816816" y="253545"/>
            <a:ext cx="10377495" cy="480131"/>
          </a:xfrm>
          <a:prstGeom prst="rect">
            <a:avLst/>
          </a:prstGeom>
          <a:ln w="76200">
            <a:solidFill>
              <a:schemeClr val="tx1"/>
            </a:solidFill>
          </a:ln>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b">
            <a:spAutoFit/>
          </a:bodyPr>
          <a:lstStyle>
            <a:lvl1pPr algn="l" defTabSz="914400" rtl="0" eaLnBrk="1" latinLnBrk="0" hangingPunct="1">
              <a:spcBef>
                <a:spcPct val="0"/>
              </a:spcBef>
              <a:buNone/>
              <a:defRPr sz="32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lnSpc>
                <a:spcPct val="90000"/>
              </a:lnSpc>
              <a:spcAft>
                <a:spcPts val="600"/>
              </a:spcAft>
              <a:tabLst>
                <a:tab pos="3030538" algn="l"/>
              </a:tabLst>
            </a:pPr>
            <a:r>
              <a:rPr lang="en-US" sz="2800" b="1" dirty="0">
                <a:ln w="3175" cmpd="sng">
                  <a:noFill/>
                </a:ln>
                <a:solidFill>
                  <a:schemeClr val="tx1"/>
                </a:solidFill>
                <a:latin typeface="+mj-lt"/>
                <a:ea typeface="+mj-ea"/>
                <a:cs typeface="+mj-cs"/>
              </a:rPr>
              <a:t>TODAY’S TORAH READING B’reisheet 25:1-18     </a:t>
            </a:r>
            <a:endParaRPr lang="en-US" sz="4000" dirty="0">
              <a:solidFill>
                <a:schemeClr val="tx1"/>
              </a:solidFill>
            </a:endParaRPr>
          </a:p>
        </p:txBody>
      </p:sp>
      <p:sp>
        <p:nvSpPr>
          <p:cNvPr id="4" name="TextBox 3">
            <a:extLst>
              <a:ext uri="{FF2B5EF4-FFF2-40B4-BE49-F238E27FC236}">
                <a16:creationId xmlns:a16="http://schemas.microsoft.com/office/drawing/2014/main" id="{0FFF0D94-233F-437C-0E57-6CAFB70266B4}"/>
              </a:ext>
            </a:extLst>
          </p:cNvPr>
          <p:cNvSpPr txBox="1"/>
          <p:nvPr/>
        </p:nvSpPr>
        <p:spPr>
          <a:xfrm>
            <a:off x="1589506" y="1536221"/>
            <a:ext cx="8832113" cy="3970318"/>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R="0" algn="l" rtl="0"/>
            <a:r>
              <a:rPr lang="en-US" dirty="0">
                <a:solidFill>
                  <a:schemeClr val="tx1"/>
                </a:solidFill>
                <a:latin typeface="Verdana" panose="020B0604030504040204" pitchFamily="34" charset="0"/>
              </a:rPr>
              <a:t>(</a:t>
            </a:r>
            <a:r>
              <a:rPr lang="en-US" sz="1800" i="0" u="none" strike="noStrike" baseline="0" dirty="0">
                <a:solidFill>
                  <a:schemeClr val="tx1"/>
                </a:solidFill>
                <a:latin typeface="Verdana" panose="020B0604030504040204" pitchFamily="34" charset="0"/>
              </a:rPr>
              <a:t>1) And Abraham took another wife, and her name was Keturah. (2) And she bore him Zimran, and </a:t>
            </a:r>
            <a:r>
              <a:rPr lang="en-US" sz="1800" i="0" u="none" strike="noStrike" baseline="0" dirty="0" err="1">
                <a:solidFill>
                  <a:schemeClr val="tx1"/>
                </a:solidFill>
                <a:latin typeface="Verdana" panose="020B0604030504040204" pitchFamily="34" charset="0"/>
              </a:rPr>
              <a:t>Jokshan</a:t>
            </a:r>
            <a:r>
              <a:rPr lang="en-US" sz="1800" i="0" u="none" strike="noStrike" baseline="0" dirty="0">
                <a:solidFill>
                  <a:schemeClr val="tx1"/>
                </a:solidFill>
                <a:latin typeface="Verdana" panose="020B0604030504040204" pitchFamily="34" charset="0"/>
              </a:rPr>
              <a:t>, and Medan, and Midian, and </a:t>
            </a:r>
            <a:r>
              <a:rPr lang="en-US" sz="1800" i="0" u="none" strike="noStrike" baseline="0" dirty="0" err="1">
                <a:solidFill>
                  <a:schemeClr val="tx1"/>
                </a:solidFill>
                <a:latin typeface="Verdana" panose="020B0604030504040204" pitchFamily="34" charset="0"/>
              </a:rPr>
              <a:t>Ishbak</a:t>
            </a:r>
            <a:r>
              <a:rPr lang="en-US" sz="1800" i="0" u="none" strike="noStrike" baseline="0" dirty="0">
                <a:solidFill>
                  <a:schemeClr val="tx1"/>
                </a:solidFill>
                <a:latin typeface="Verdana" panose="020B0604030504040204" pitchFamily="34" charset="0"/>
              </a:rPr>
              <a:t>, and </a:t>
            </a:r>
            <a:r>
              <a:rPr lang="en-US" sz="1800" i="0" u="none" strike="noStrike" baseline="0" dirty="0" err="1">
                <a:solidFill>
                  <a:schemeClr val="tx1"/>
                </a:solidFill>
                <a:latin typeface="Verdana" panose="020B0604030504040204" pitchFamily="34" charset="0"/>
              </a:rPr>
              <a:t>Shuah</a:t>
            </a:r>
            <a:r>
              <a:rPr lang="en-US" sz="1800" i="0" u="none" strike="noStrike" baseline="0" dirty="0">
                <a:solidFill>
                  <a:schemeClr val="tx1"/>
                </a:solidFill>
                <a:latin typeface="Verdana" panose="020B0604030504040204" pitchFamily="34" charset="0"/>
              </a:rPr>
              <a:t>. (3) And </a:t>
            </a:r>
            <a:r>
              <a:rPr lang="en-US" sz="1800" i="0" u="none" strike="noStrike" baseline="0" dirty="0" err="1">
                <a:solidFill>
                  <a:schemeClr val="tx1"/>
                </a:solidFill>
                <a:latin typeface="Verdana" panose="020B0604030504040204" pitchFamily="34" charset="0"/>
              </a:rPr>
              <a:t>Jokshan</a:t>
            </a:r>
            <a:r>
              <a:rPr lang="en-US" sz="1800" i="0" u="none" strike="noStrike" baseline="0" dirty="0">
                <a:solidFill>
                  <a:schemeClr val="tx1"/>
                </a:solidFill>
                <a:latin typeface="Verdana" panose="020B0604030504040204" pitchFamily="34" charset="0"/>
              </a:rPr>
              <a:t> begot Sheba, and </a:t>
            </a:r>
            <a:r>
              <a:rPr lang="en-US" sz="1800" i="0" u="none" strike="noStrike" baseline="0" dirty="0" err="1">
                <a:solidFill>
                  <a:schemeClr val="tx1"/>
                </a:solidFill>
                <a:latin typeface="Verdana" panose="020B0604030504040204" pitchFamily="34" charset="0"/>
              </a:rPr>
              <a:t>Dedan</a:t>
            </a:r>
            <a:r>
              <a:rPr lang="en-US" sz="1800" i="0" u="none" strike="noStrike" baseline="0" dirty="0">
                <a:solidFill>
                  <a:schemeClr val="tx1"/>
                </a:solidFill>
                <a:latin typeface="Verdana" panose="020B0604030504040204" pitchFamily="34" charset="0"/>
              </a:rPr>
              <a:t>. And the sons of </a:t>
            </a:r>
            <a:r>
              <a:rPr lang="en-US" sz="1800" i="0" u="none" strike="noStrike" baseline="0" dirty="0" err="1">
                <a:solidFill>
                  <a:schemeClr val="tx1"/>
                </a:solidFill>
                <a:latin typeface="Verdana" panose="020B0604030504040204" pitchFamily="34" charset="0"/>
              </a:rPr>
              <a:t>Dedan</a:t>
            </a:r>
            <a:r>
              <a:rPr lang="en-US" sz="1800" i="0" u="none" strike="noStrike" baseline="0" dirty="0">
                <a:solidFill>
                  <a:schemeClr val="tx1"/>
                </a:solidFill>
                <a:latin typeface="Verdana" panose="020B0604030504040204" pitchFamily="34" charset="0"/>
              </a:rPr>
              <a:t> were </a:t>
            </a:r>
            <a:r>
              <a:rPr lang="en-US" sz="1800" i="0" u="none" strike="noStrike" baseline="0" dirty="0" err="1">
                <a:solidFill>
                  <a:schemeClr val="tx1"/>
                </a:solidFill>
                <a:latin typeface="Verdana" panose="020B0604030504040204" pitchFamily="34" charset="0"/>
              </a:rPr>
              <a:t>Asshurim</a:t>
            </a:r>
            <a:r>
              <a:rPr lang="en-US" sz="1800" i="0" u="none" strike="noStrike" baseline="0" dirty="0">
                <a:solidFill>
                  <a:schemeClr val="tx1"/>
                </a:solidFill>
                <a:latin typeface="Verdana" panose="020B0604030504040204" pitchFamily="34" charset="0"/>
              </a:rPr>
              <a:t>, and </a:t>
            </a:r>
            <a:r>
              <a:rPr lang="en-US" sz="1800" i="0" u="none" strike="noStrike" baseline="0" dirty="0" err="1">
                <a:solidFill>
                  <a:schemeClr val="tx1"/>
                </a:solidFill>
                <a:latin typeface="Verdana" panose="020B0604030504040204" pitchFamily="34" charset="0"/>
              </a:rPr>
              <a:t>Letushim</a:t>
            </a:r>
            <a:r>
              <a:rPr lang="en-US" sz="1800" i="0" u="none" strike="noStrike" baseline="0" dirty="0">
                <a:solidFill>
                  <a:schemeClr val="tx1"/>
                </a:solidFill>
                <a:latin typeface="Verdana" panose="020B0604030504040204" pitchFamily="34" charset="0"/>
              </a:rPr>
              <a:t>, and </a:t>
            </a:r>
            <a:r>
              <a:rPr lang="en-US" sz="1800" i="0" u="none" strike="noStrike" baseline="0" dirty="0" err="1">
                <a:solidFill>
                  <a:schemeClr val="tx1"/>
                </a:solidFill>
                <a:latin typeface="Verdana" panose="020B0604030504040204" pitchFamily="34" charset="0"/>
              </a:rPr>
              <a:t>Leummim</a:t>
            </a:r>
            <a:r>
              <a:rPr lang="en-US" sz="1800" i="0" u="none" strike="noStrike" baseline="0" dirty="0">
                <a:solidFill>
                  <a:schemeClr val="tx1"/>
                </a:solidFill>
                <a:latin typeface="Verdana" panose="020B0604030504040204" pitchFamily="34" charset="0"/>
              </a:rPr>
              <a:t>. (4) And the sons of Midian: Ephah, and </a:t>
            </a:r>
            <a:r>
              <a:rPr lang="en-US" sz="1800" i="0" u="none" strike="noStrike" baseline="0" dirty="0" err="1">
                <a:solidFill>
                  <a:schemeClr val="tx1"/>
                </a:solidFill>
                <a:latin typeface="Verdana" panose="020B0604030504040204" pitchFamily="34" charset="0"/>
              </a:rPr>
              <a:t>Epher</a:t>
            </a:r>
            <a:r>
              <a:rPr lang="en-US" sz="1800" i="0" u="none" strike="noStrike" baseline="0" dirty="0">
                <a:solidFill>
                  <a:schemeClr val="tx1"/>
                </a:solidFill>
                <a:latin typeface="Verdana" panose="020B0604030504040204" pitchFamily="34" charset="0"/>
              </a:rPr>
              <a:t>, and </a:t>
            </a:r>
            <a:r>
              <a:rPr lang="en-US" sz="1800" i="0" u="none" strike="noStrike" baseline="0" dirty="0" err="1">
                <a:solidFill>
                  <a:schemeClr val="tx1"/>
                </a:solidFill>
                <a:latin typeface="Verdana" panose="020B0604030504040204" pitchFamily="34" charset="0"/>
              </a:rPr>
              <a:t>Hanoch</a:t>
            </a:r>
            <a:r>
              <a:rPr lang="en-US" sz="1800" i="0" u="none" strike="noStrike" baseline="0" dirty="0">
                <a:solidFill>
                  <a:schemeClr val="tx1"/>
                </a:solidFill>
                <a:latin typeface="Verdana" panose="020B0604030504040204" pitchFamily="34" charset="0"/>
              </a:rPr>
              <a:t>, and Abida, and </a:t>
            </a:r>
            <a:r>
              <a:rPr lang="en-US" sz="1800" i="0" u="none" strike="noStrike" baseline="0" dirty="0" err="1">
                <a:solidFill>
                  <a:schemeClr val="tx1"/>
                </a:solidFill>
                <a:latin typeface="Verdana" panose="020B0604030504040204" pitchFamily="34" charset="0"/>
              </a:rPr>
              <a:t>Eldaah</a:t>
            </a:r>
            <a:r>
              <a:rPr lang="en-US" sz="1800" i="0" u="none" strike="noStrike" baseline="0" dirty="0">
                <a:solidFill>
                  <a:schemeClr val="tx1"/>
                </a:solidFill>
                <a:latin typeface="Verdana" panose="020B0604030504040204" pitchFamily="34" charset="0"/>
              </a:rPr>
              <a:t>. All these were the children of Keturah. (5) And Abraham gave all that he had unto Isaac. (6) But unto the sons of the concubines, that Abraham had, Abraham gave gifts; and he sent them away from Isaac his son, while he yet lived, eastward, unto the east country. </a:t>
            </a:r>
            <a:r>
              <a:rPr lang="en-US" dirty="0">
                <a:solidFill>
                  <a:schemeClr val="tx1"/>
                </a:solidFill>
                <a:latin typeface="Verdana" panose="020B0604030504040204" pitchFamily="34" charset="0"/>
              </a:rPr>
              <a:t>(</a:t>
            </a:r>
            <a:r>
              <a:rPr lang="en-US" sz="1800" i="0" u="none" strike="noStrike" baseline="0" dirty="0">
                <a:solidFill>
                  <a:schemeClr val="tx1"/>
                </a:solidFill>
                <a:latin typeface="Verdana" panose="020B0604030504040204" pitchFamily="34" charset="0"/>
              </a:rPr>
              <a:t>7) And these are the days of the years of Abraham's life which he lived, a hundred threescore and fifteen years. (8) And Abraham expired, and died in a good old age, an old man, and full of years; and was gathered to his people. (9) And Isaac and Ishmael his sons buried him in the cave of Machpelah, in the field of Ephron the son of Zohar the Hittite, which is before </a:t>
            </a:r>
            <a:r>
              <a:rPr lang="en-US" sz="1800" i="0" u="none" strike="noStrike" baseline="0" dirty="0" err="1">
                <a:solidFill>
                  <a:schemeClr val="tx1"/>
                </a:solidFill>
                <a:latin typeface="Verdana" panose="020B0604030504040204" pitchFamily="34" charset="0"/>
              </a:rPr>
              <a:t>Mamre</a:t>
            </a:r>
            <a:r>
              <a:rPr lang="en-US" sz="1800" i="0" u="none" strike="noStrike" baseline="0" dirty="0">
                <a:solidFill>
                  <a:schemeClr val="tx1"/>
                </a:solidFill>
                <a:latin typeface="Verdana" panose="020B0604030504040204" pitchFamily="34" charset="0"/>
              </a:rPr>
              <a:t>; </a:t>
            </a:r>
            <a:endParaRPr lang="en-US" dirty="0">
              <a:solidFill>
                <a:schemeClr val="tx1"/>
              </a:solidFill>
            </a:endParaRPr>
          </a:p>
        </p:txBody>
      </p:sp>
    </p:spTree>
    <p:extLst>
      <p:ext uri="{BB962C8B-B14F-4D97-AF65-F5344CB8AC3E}">
        <p14:creationId xmlns:p14="http://schemas.microsoft.com/office/powerpoint/2010/main" val="2848652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DFD2410E-B04B-B548-036D-965D84742E4B}"/>
              </a:ext>
            </a:extLst>
          </p:cNvPr>
          <p:cNvSpPr txBox="1">
            <a:spLocks/>
          </p:cNvSpPr>
          <p:nvPr/>
        </p:nvSpPr>
        <p:spPr>
          <a:xfrm>
            <a:off x="816816" y="253545"/>
            <a:ext cx="10377495" cy="480131"/>
          </a:xfrm>
          <a:prstGeom prst="rect">
            <a:avLst/>
          </a:prstGeom>
          <a:ln w="76200">
            <a:solidFill>
              <a:schemeClr val="tx1"/>
            </a:solidFill>
          </a:ln>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b">
            <a:spAutoFit/>
          </a:bodyPr>
          <a:lstStyle>
            <a:lvl1pPr algn="l" defTabSz="914400" rtl="0" eaLnBrk="1" latinLnBrk="0" hangingPunct="1">
              <a:spcBef>
                <a:spcPct val="0"/>
              </a:spcBef>
              <a:buNone/>
              <a:defRPr sz="32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lnSpc>
                <a:spcPct val="90000"/>
              </a:lnSpc>
              <a:spcAft>
                <a:spcPts val="600"/>
              </a:spcAft>
              <a:tabLst>
                <a:tab pos="3030538" algn="l"/>
              </a:tabLst>
            </a:pPr>
            <a:r>
              <a:rPr lang="en-US" sz="2800" b="1" dirty="0">
                <a:ln w="3175" cmpd="sng">
                  <a:noFill/>
                </a:ln>
                <a:solidFill>
                  <a:schemeClr val="tx1"/>
                </a:solidFill>
                <a:latin typeface="+mj-lt"/>
                <a:ea typeface="+mj-ea"/>
                <a:cs typeface="+mj-cs"/>
              </a:rPr>
              <a:t>TODAY’S TORAH READING B’reisheet 25:1-18     </a:t>
            </a:r>
            <a:endParaRPr lang="en-US" sz="4000" dirty="0">
              <a:solidFill>
                <a:schemeClr val="tx1"/>
              </a:solidFill>
            </a:endParaRPr>
          </a:p>
        </p:txBody>
      </p:sp>
      <p:sp>
        <p:nvSpPr>
          <p:cNvPr id="4" name="TextBox 3">
            <a:extLst>
              <a:ext uri="{FF2B5EF4-FFF2-40B4-BE49-F238E27FC236}">
                <a16:creationId xmlns:a16="http://schemas.microsoft.com/office/drawing/2014/main" id="{955E57D1-4FBD-2702-297E-0F0794415F5B}"/>
              </a:ext>
            </a:extLst>
          </p:cNvPr>
          <p:cNvSpPr txBox="1"/>
          <p:nvPr/>
        </p:nvSpPr>
        <p:spPr>
          <a:xfrm>
            <a:off x="1116771" y="1443841"/>
            <a:ext cx="9777583" cy="3970318"/>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R="0" algn="l" rtl="0"/>
            <a:r>
              <a:rPr lang="en-US" dirty="0">
                <a:solidFill>
                  <a:schemeClr val="tx1"/>
                </a:solidFill>
                <a:latin typeface="Verdana" panose="020B0604030504040204" pitchFamily="34" charset="0"/>
              </a:rPr>
              <a:t>(</a:t>
            </a:r>
            <a:r>
              <a:rPr lang="en-US" sz="1800" b="0" i="0" u="none" strike="noStrike" baseline="0" dirty="0">
                <a:solidFill>
                  <a:schemeClr val="tx1"/>
                </a:solidFill>
                <a:latin typeface="Verdana" panose="020B0604030504040204" pitchFamily="34" charset="0"/>
              </a:rPr>
              <a:t>10) the field which Abraham purchased of the children of </a:t>
            </a:r>
            <a:r>
              <a:rPr lang="en-US" sz="1800" b="0" i="0" u="none" strike="noStrike" baseline="0" dirty="0" err="1">
                <a:solidFill>
                  <a:schemeClr val="tx1"/>
                </a:solidFill>
                <a:latin typeface="Verdana" panose="020B0604030504040204" pitchFamily="34" charset="0"/>
              </a:rPr>
              <a:t>Heth</a:t>
            </a:r>
            <a:r>
              <a:rPr lang="en-US" sz="1800" b="0" i="0" u="none" strike="noStrike" baseline="0" dirty="0">
                <a:solidFill>
                  <a:schemeClr val="tx1"/>
                </a:solidFill>
                <a:latin typeface="Verdana" panose="020B0604030504040204" pitchFamily="34" charset="0"/>
              </a:rPr>
              <a:t>; there was Abraham buried, and Sarah his wife. (11) And it came to pass after the death of Abraham, that God blessed Isaac his son; and Isaac dwelt by Beer-</a:t>
            </a:r>
            <a:r>
              <a:rPr lang="en-US" sz="1800" b="0" i="0" u="none" strike="noStrike" baseline="0" dirty="0" err="1">
                <a:solidFill>
                  <a:schemeClr val="tx1"/>
                </a:solidFill>
                <a:latin typeface="Verdana" panose="020B0604030504040204" pitchFamily="34" charset="0"/>
              </a:rPr>
              <a:t>lahai</a:t>
            </a:r>
            <a:r>
              <a:rPr lang="en-US" sz="1800" b="0" i="0" u="none" strike="noStrike" baseline="0" dirty="0">
                <a:solidFill>
                  <a:schemeClr val="tx1"/>
                </a:solidFill>
                <a:latin typeface="Verdana" panose="020B0604030504040204" pitchFamily="34" charset="0"/>
              </a:rPr>
              <a:t>-</a:t>
            </a:r>
            <a:r>
              <a:rPr lang="en-US" sz="1800" b="0" i="0" u="none" strike="noStrike" baseline="0" dirty="0" err="1">
                <a:solidFill>
                  <a:schemeClr val="tx1"/>
                </a:solidFill>
                <a:latin typeface="Verdana" panose="020B0604030504040204" pitchFamily="34" charset="0"/>
              </a:rPr>
              <a:t>roi</a:t>
            </a:r>
            <a:r>
              <a:rPr lang="en-US" sz="1800" b="0" i="0" u="none" strike="noStrike" baseline="0" dirty="0">
                <a:solidFill>
                  <a:schemeClr val="tx1"/>
                </a:solidFill>
                <a:latin typeface="Verdana" panose="020B0604030504040204" pitchFamily="34" charset="0"/>
              </a:rPr>
              <a:t>. (12) Now these are the generations of Ishmael, Abraham's son, whom Hagar the Egyptian, Sarah's handmaid, bore unto Abraham. (13) And these are the names of the sons of Ishmael, by their names, according to their generations: the first-born of Ishmael, </a:t>
            </a:r>
            <a:r>
              <a:rPr lang="en-US" sz="1800" b="0" i="0" u="none" strike="noStrike" baseline="0" dirty="0" err="1">
                <a:solidFill>
                  <a:schemeClr val="tx1"/>
                </a:solidFill>
                <a:latin typeface="Verdana" panose="020B0604030504040204" pitchFamily="34" charset="0"/>
              </a:rPr>
              <a:t>Nebaioth</a:t>
            </a:r>
            <a:r>
              <a:rPr lang="en-US" sz="1800" b="0" i="0" u="none" strike="noStrike" baseline="0" dirty="0">
                <a:solidFill>
                  <a:schemeClr val="tx1"/>
                </a:solidFill>
                <a:latin typeface="Verdana" panose="020B0604030504040204" pitchFamily="34" charset="0"/>
              </a:rPr>
              <a:t>; and Kedar, and </a:t>
            </a:r>
            <a:r>
              <a:rPr lang="en-US" sz="1800" b="0" i="0" u="none" strike="noStrike" baseline="0" dirty="0" err="1">
                <a:solidFill>
                  <a:schemeClr val="tx1"/>
                </a:solidFill>
                <a:latin typeface="Verdana" panose="020B0604030504040204" pitchFamily="34" charset="0"/>
              </a:rPr>
              <a:t>Adbeel</a:t>
            </a:r>
            <a:r>
              <a:rPr lang="en-US" sz="1800" b="0" i="0" u="none" strike="noStrike" baseline="0" dirty="0">
                <a:solidFill>
                  <a:schemeClr val="tx1"/>
                </a:solidFill>
                <a:latin typeface="Verdana" panose="020B0604030504040204" pitchFamily="34" charset="0"/>
              </a:rPr>
              <a:t>, and </a:t>
            </a:r>
            <a:r>
              <a:rPr lang="en-US" sz="1800" b="0" i="0" u="none" strike="noStrike" baseline="0" dirty="0" err="1">
                <a:solidFill>
                  <a:schemeClr val="tx1"/>
                </a:solidFill>
                <a:latin typeface="Verdana" panose="020B0604030504040204" pitchFamily="34" charset="0"/>
              </a:rPr>
              <a:t>Mibsam</a:t>
            </a:r>
            <a:r>
              <a:rPr lang="en-US" sz="1800" b="0" i="0" u="none" strike="noStrike" baseline="0" dirty="0">
                <a:solidFill>
                  <a:schemeClr val="tx1"/>
                </a:solidFill>
                <a:latin typeface="Verdana" panose="020B0604030504040204" pitchFamily="34" charset="0"/>
              </a:rPr>
              <a:t>, (14) and </a:t>
            </a:r>
            <a:r>
              <a:rPr lang="en-US" sz="1800" b="0" i="0" u="none" strike="noStrike" baseline="0" dirty="0" err="1">
                <a:solidFill>
                  <a:schemeClr val="tx1"/>
                </a:solidFill>
                <a:latin typeface="Verdana" panose="020B0604030504040204" pitchFamily="34" charset="0"/>
              </a:rPr>
              <a:t>Mishma</a:t>
            </a:r>
            <a:r>
              <a:rPr lang="en-US" sz="1800" b="0" i="0" u="none" strike="noStrike" baseline="0" dirty="0">
                <a:solidFill>
                  <a:schemeClr val="tx1"/>
                </a:solidFill>
                <a:latin typeface="Verdana" panose="020B0604030504040204" pitchFamily="34" charset="0"/>
              </a:rPr>
              <a:t>, and </a:t>
            </a:r>
            <a:r>
              <a:rPr lang="en-US" sz="1800" b="0" i="0" u="none" strike="noStrike" baseline="0" dirty="0" err="1">
                <a:solidFill>
                  <a:schemeClr val="tx1"/>
                </a:solidFill>
                <a:latin typeface="Verdana" panose="020B0604030504040204" pitchFamily="34" charset="0"/>
              </a:rPr>
              <a:t>Dumah</a:t>
            </a:r>
            <a:r>
              <a:rPr lang="en-US" sz="1800" b="0" i="0" u="none" strike="noStrike" baseline="0" dirty="0">
                <a:solidFill>
                  <a:schemeClr val="tx1"/>
                </a:solidFill>
                <a:latin typeface="Verdana" panose="020B0604030504040204" pitchFamily="34" charset="0"/>
              </a:rPr>
              <a:t>, and Massa; (15) </a:t>
            </a:r>
            <a:r>
              <a:rPr lang="en-US" sz="1800" b="0" i="0" u="none" strike="noStrike" baseline="0" dirty="0" err="1">
                <a:solidFill>
                  <a:schemeClr val="tx1"/>
                </a:solidFill>
                <a:latin typeface="Verdana" panose="020B0604030504040204" pitchFamily="34" charset="0"/>
              </a:rPr>
              <a:t>Hadad</a:t>
            </a:r>
            <a:r>
              <a:rPr lang="en-US" sz="1800" b="0" i="0" u="none" strike="noStrike" baseline="0" dirty="0">
                <a:solidFill>
                  <a:schemeClr val="tx1"/>
                </a:solidFill>
                <a:latin typeface="Verdana" panose="020B0604030504040204" pitchFamily="34" charset="0"/>
              </a:rPr>
              <a:t>, and Tema, </a:t>
            </a:r>
            <a:r>
              <a:rPr lang="en-US" sz="1800" b="0" i="0" u="none" strike="noStrike" baseline="0" dirty="0" err="1">
                <a:solidFill>
                  <a:schemeClr val="tx1"/>
                </a:solidFill>
                <a:latin typeface="Verdana" panose="020B0604030504040204" pitchFamily="34" charset="0"/>
              </a:rPr>
              <a:t>Jetur</a:t>
            </a:r>
            <a:r>
              <a:rPr lang="en-US" sz="1800" b="0" i="0" u="none" strike="noStrike" baseline="0" dirty="0">
                <a:solidFill>
                  <a:schemeClr val="tx1"/>
                </a:solidFill>
                <a:latin typeface="Verdana" panose="020B0604030504040204" pitchFamily="34" charset="0"/>
              </a:rPr>
              <a:t>, </a:t>
            </a:r>
            <a:r>
              <a:rPr lang="en-US" sz="1800" b="0" i="0" u="none" strike="noStrike" baseline="0" dirty="0" err="1">
                <a:solidFill>
                  <a:schemeClr val="tx1"/>
                </a:solidFill>
                <a:latin typeface="Verdana" panose="020B0604030504040204" pitchFamily="34" charset="0"/>
              </a:rPr>
              <a:t>Naphish</a:t>
            </a:r>
            <a:r>
              <a:rPr lang="en-US" sz="1800" b="0" i="0" u="none" strike="noStrike" baseline="0" dirty="0">
                <a:solidFill>
                  <a:schemeClr val="tx1"/>
                </a:solidFill>
                <a:latin typeface="Verdana" panose="020B0604030504040204" pitchFamily="34" charset="0"/>
              </a:rPr>
              <a:t>, and </a:t>
            </a:r>
            <a:r>
              <a:rPr lang="en-US" sz="1800" b="0" i="0" u="none" strike="noStrike" baseline="0" dirty="0" err="1">
                <a:solidFill>
                  <a:schemeClr val="tx1"/>
                </a:solidFill>
                <a:latin typeface="Verdana" panose="020B0604030504040204" pitchFamily="34" charset="0"/>
              </a:rPr>
              <a:t>Kedem</a:t>
            </a:r>
            <a:r>
              <a:rPr lang="en-US" sz="1800" b="0" i="0" u="none" strike="noStrike" baseline="0" dirty="0">
                <a:solidFill>
                  <a:schemeClr val="tx1"/>
                </a:solidFill>
                <a:latin typeface="Verdana" panose="020B0604030504040204" pitchFamily="34" charset="0"/>
              </a:rPr>
              <a:t>; (16) these are the sons of Ishmael, and these are their names, by their villages, and by their encampments; twelve princes according to their nations. (17) And these are the years of the life of Ishmael, a hundred and thirty and seven years; and he expired and died; and was gathered unto his people. (18) And they dwelt from Havilah unto </a:t>
            </a:r>
            <a:r>
              <a:rPr lang="en-US" sz="1800" b="0" i="0" u="none" strike="noStrike" baseline="0" dirty="0" err="1">
                <a:solidFill>
                  <a:schemeClr val="tx1"/>
                </a:solidFill>
                <a:latin typeface="Verdana" panose="020B0604030504040204" pitchFamily="34" charset="0"/>
              </a:rPr>
              <a:t>Shur</a:t>
            </a:r>
            <a:r>
              <a:rPr lang="en-US" sz="1800" b="0" i="0" u="none" strike="noStrike" baseline="0" dirty="0">
                <a:solidFill>
                  <a:schemeClr val="tx1"/>
                </a:solidFill>
                <a:latin typeface="Verdana" panose="020B0604030504040204" pitchFamily="34" charset="0"/>
              </a:rPr>
              <a:t> that is before Egypt, as thou </a:t>
            </a:r>
            <a:r>
              <a:rPr lang="en-US" sz="1800" b="0" i="0" u="none" strike="noStrike" baseline="0" dirty="0" err="1">
                <a:solidFill>
                  <a:schemeClr val="tx1"/>
                </a:solidFill>
                <a:latin typeface="Verdana" panose="020B0604030504040204" pitchFamily="34" charset="0"/>
              </a:rPr>
              <a:t>goest</a:t>
            </a:r>
            <a:r>
              <a:rPr lang="en-US" sz="1800" b="0" i="0" u="none" strike="noStrike" baseline="0" dirty="0">
                <a:solidFill>
                  <a:schemeClr val="tx1"/>
                </a:solidFill>
                <a:latin typeface="Verdana" panose="020B0604030504040204" pitchFamily="34" charset="0"/>
              </a:rPr>
              <a:t> toward Asshur: over against all his brethren he did settle. </a:t>
            </a:r>
            <a:endParaRPr lang="en-US" dirty="0">
              <a:solidFill>
                <a:schemeClr val="tx1"/>
              </a:solidFill>
            </a:endParaRPr>
          </a:p>
        </p:txBody>
      </p:sp>
    </p:spTree>
    <p:extLst>
      <p:ext uri="{BB962C8B-B14F-4D97-AF65-F5344CB8AC3E}">
        <p14:creationId xmlns:p14="http://schemas.microsoft.com/office/powerpoint/2010/main" val="3195040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F6F3-BF8C-D2F8-6A86-EDE4F19ABE39}"/>
              </a:ext>
            </a:extLst>
          </p:cNvPr>
          <p:cNvSpPr txBox="1">
            <a:spLocks/>
          </p:cNvSpPr>
          <p:nvPr/>
        </p:nvSpPr>
        <p:spPr>
          <a:xfrm>
            <a:off x="1441596" y="148855"/>
            <a:ext cx="9308806" cy="510365"/>
          </a:xfrm>
          <a:prstGeom prst="rect">
            <a:avLst/>
          </a:prstGeom>
          <a:ln w="76200" cap="flat" cmpd="sng" algn="ctr">
            <a:solidFill>
              <a:schemeClr val="tx1"/>
            </a:solidFill>
            <a:prstDash val="solid"/>
            <a:miter lim="800000"/>
          </a:ln>
        </p:spPr>
        <p:style>
          <a:lnRef idx="2">
            <a:schemeClr val="accent5"/>
          </a:lnRef>
          <a:fillRef idx="1">
            <a:schemeClr val="lt1"/>
          </a:fillRef>
          <a:effectRef idx="0">
            <a:schemeClr val="accent5"/>
          </a:effectRef>
          <a:fontRef idx="minor">
            <a:schemeClr val="dk1"/>
          </a:fontRef>
        </p:style>
        <p:txBody>
          <a:bodyPr anchor="ctr">
            <a:normAutofit fontScale="97500"/>
          </a:bodyPr>
          <a:lstStyle>
            <a:lvl1pPr algn="l" defTabSz="914400" rtl="0" eaLnBrk="1" latinLnBrk="0" hangingPunct="1">
              <a:lnSpc>
                <a:spcPct val="90000"/>
              </a:lnSpc>
              <a:spcBef>
                <a:spcPct val="0"/>
              </a:spcBef>
              <a:buNone/>
              <a:defRPr sz="4400" b="0" i="0" kern="1200" cap="all" spc="100" baseline="0">
                <a:solidFill>
                  <a:schemeClr val="tx1"/>
                </a:solidFill>
                <a:effectLst/>
                <a:latin typeface="+mj-lt"/>
                <a:ea typeface="+mj-ea"/>
                <a:cs typeface="+mj-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24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Blessing after the reading of the Torah</a:t>
            </a:r>
            <a:endParaRPr lang="en-US" sz="2400" dirty="0"/>
          </a:p>
        </p:txBody>
      </p:sp>
      <p:sp>
        <p:nvSpPr>
          <p:cNvPr id="3" name="TextBox 2">
            <a:extLst>
              <a:ext uri="{FF2B5EF4-FFF2-40B4-BE49-F238E27FC236}">
                <a16:creationId xmlns:a16="http://schemas.microsoft.com/office/drawing/2014/main" id="{F2253CE0-6E5F-0695-5B09-5DE8615F5528}"/>
              </a:ext>
            </a:extLst>
          </p:cNvPr>
          <p:cNvSpPr txBox="1"/>
          <p:nvPr/>
        </p:nvSpPr>
        <p:spPr>
          <a:xfrm>
            <a:off x="2044994" y="918022"/>
            <a:ext cx="8102010" cy="5632311"/>
          </a:xfrm>
          <a:prstGeom prst="rect">
            <a:avLst/>
          </a:prstGeom>
          <a:ln w="76200">
            <a:solidFill>
              <a:schemeClr val="tx1"/>
            </a:solidFill>
          </a:ln>
        </p:spPr>
        <p:style>
          <a:lnRef idx="2">
            <a:schemeClr val="accent5"/>
          </a:lnRef>
          <a:fillRef idx="1">
            <a:schemeClr val="lt1"/>
          </a:fillRef>
          <a:effectRef idx="0">
            <a:schemeClr val="accent5"/>
          </a:effectRef>
          <a:fontRef idx="minor">
            <a:schemeClr val="dk1"/>
          </a:fontRef>
        </p:style>
        <p:txBody>
          <a:bodyPr wrap="square">
            <a:spAutoFit/>
          </a:bodyPr>
          <a:lstStyle/>
          <a:p>
            <a:pPr marL="0" indent="0" algn="ctr">
              <a:buNone/>
              <a:defRPr/>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[Leader:]	</a:t>
            </a:r>
          </a:p>
          <a:p>
            <a:pPr marL="0" indent="0" algn="ctr">
              <a:buNone/>
              <a:defRPr/>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ruch</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tah</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Yah-u-eh, E-lo-</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hei</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-nu me-lech ha-o-lam</a:t>
            </a:r>
          </a:p>
          <a:p>
            <a:pPr marL="0" indent="0" algn="ctr">
              <a:buNone/>
              <a:defRPr/>
            </a:pP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Blessed are You, </a:t>
            </a:r>
            <a:r>
              <a:rPr lang="en-US" b="1" i="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Yahueh</a:t>
            </a: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our Elohim, King of the Universe</a:t>
            </a:r>
          </a:p>
          <a:p>
            <a:pPr marL="0" indent="0" algn="ctr">
              <a:buNone/>
              <a:defRPr/>
            </a:pPr>
            <a:endPar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None/>
              <a:defRPr/>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sher</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-tan la-nu to-rat e-met</a:t>
            </a:r>
          </a:p>
          <a:p>
            <a:pPr marL="0" indent="0" algn="ctr">
              <a:buNone/>
              <a:defRPr/>
            </a:pP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Who has given us the Torah of truth</a:t>
            </a:r>
          </a:p>
          <a:p>
            <a:pPr marL="0" indent="0" algn="ctr">
              <a:buNone/>
              <a:defRPr/>
            </a:pPr>
            <a:endPar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None/>
              <a:defRPr/>
            </a:pP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v’cha-yei</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o-lam </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-ta be-to-</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chei</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-nu</a:t>
            </a:r>
          </a:p>
          <a:p>
            <a:pPr marL="0" indent="0" algn="ctr">
              <a:buNone/>
              <a:defRPr/>
            </a:pP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and planted everlasting life within us!</a:t>
            </a:r>
          </a:p>
          <a:p>
            <a:pPr marL="0" indent="0" algn="ctr">
              <a:buNone/>
              <a:defRPr/>
            </a:pPr>
            <a:endPar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None/>
              <a:defRPr/>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Ba-</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ruch</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tah</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Yah-u-eh, </a:t>
            </a:r>
          </a:p>
          <a:p>
            <a:pPr marL="0" indent="0" algn="ctr">
              <a:buNone/>
              <a:defRPr/>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Blessed are You </a:t>
            </a:r>
            <a:r>
              <a:rPr lang="en-US" b="1" i="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Yahueh</a:t>
            </a: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p>
          <a:p>
            <a:pPr marL="0" indent="0" algn="ctr">
              <a:buNone/>
              <a:defRPr/>
            </a:pP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p>
          <a:p>
            <a:pPr marL="0" indent="0" algn="ctr">
              <a:buNone/>
              <a:defRPr/>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[All:] (Ba-</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ruch</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Sh’mo</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p>
          <a:p>
            <a:pPr marL="0" indent="0" algn="ctr">
              <a:buNone/>
              <a:defRPr/>
            </a:pP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Bless His Name</a:t>
            </a:r>
          </a:p>
          <a:p>
            <a:pPr marL="0" indent="0" algn="ctr">
              <a:buNone/>
              <a:defRPr/>
            </a:pPr>
            <a:endPar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None/>
              <a:defRPr/>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no-</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tein</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ha-To-rah </a:t>
            </a:r>
          </a:p>
          <a:p>
            <a:pPr marL="0" indent="0" algn="ctr">
              <a:buNone/>
              <a:defRPr/>
            </a:pPr>
            <a:r>
              <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Giver of the Torah!</a:t>
            </a:r>
          </a:p>
          <a:p>
            <a:pPr marL="0" indent="0" algn="ctr">
              <a:buNone/>
              <a:defRPr/>
            </a:pPr>
            <a:endParaRPr lang="en-US"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indent="0" algn="ctr">
              <a:buNone/>
              <a:defRPr/>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[All:] (A-</a:t>
            </a:r>
            <a:r>
              <a:rPr lang="en-US"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mein</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527874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2">
            <a:extLst>
              <a:ext uri="{FF2B5EF4-FFF2-40B4-BE49-F238E27FC236}">
                <a16:creationId xmlns:a16="http://schemas.microsoft.com/office/drawing/2014/main" id="{47FDD5CD-819D-B545-4BAD-A030B48FFDBE}"/>
              </a:ext>
            </a:extLst>
          </p:cNvPr>
          <p:cNvSpPr txBox="1">
            <a:spLocks/>
          </p:cNvSpPr>
          <p:nvPr/>
        </p:nvSpPr>
        <p:spPr>
          <a:xfrm>
            <a:off x="2297485" y="205563"/>
            <a:ext cx="7597030" cy="609600"/>
          </a:xfrm>
          <a:prstGeom prst="rect">
            <a:avLst/>
          </a:prstGeom>
          <a:ln w="57150"/>
        </p:spPr>
        <p:style>
          <a:lnRef idx="2">
            <a:schemeClr val="dk1"/>
          </a:lnRef>
          <a:fillRef idx="1">
            <a:schemeClr val="lt1"/>
          </a:fillRef>
          <a:effectRef idx="0">
            <a:schemeClr val="dk1"/>
          </a:effectRef>
          <a:fontRef idx="minor">
            <a:schemeClr val="dk1"/>
          </a:fontRef>
        </p:style>
        <p:txBody>
          <a:bodyPr>
            <a:noAutofit/>
          </a:bodyPr>
          <a:lstStyle>
            <a:lvl1pPr algn="l" defTabSz="914400" rtl="0" eaLnBrk="1" latinLnBrk="0" hangingPunct="1">
              <a:lnSpc>
                <a:spcPct val="90000"/>
              </a:lnSpc>
              <a:spcBef>
                <a:spcPct val="0"/>
              </a:spcBef>
              <a:buNone/>
              <a:defRPr sz="54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200" b="1" dirty="0">
                <a:solidFill>
                  <a:schemeClr val="tx1"/>
                </a:solidFill>
              </a:rPr>
              <a:t>TORAH PARASHAH #5 “CHAYEI SARAH”</a:t>
            </a:r>
            <a:r>
              <a:rPr lang="en-US" sz="3200" b="1" dirty="0">
                <a:solidFill>
                  <a:schemeClr val="bg1"/>
                </a:solidFill>
              </a:rPr>
              <a:t>”</a:t>
            </a:r>
            <a:endParaRPr lang="en-US" sz="3200" dirty="0">
              <a:solidFill>
                <a:schemeClr val="bg1"/>
              </a:solidFill>
            </a:endParaRPr>
          </a:p>
        </p:txBody>
      </p:sp>
      <p:sp>
        <p:nvSpPr>
          <p:cNvPr id="4" name="TextBox 3">
            <a:extLst>
              <a:ext uri="{FF2B5EF4-FFF2-40B4-BE49-F238E27FC236}">
                <a16:creationId xmlns:a16="http://schemas.microsoft.com/office/drawing/2014/main" id="{1970F9F0-E5D8-21FE-0813-3112AEA69FA0}"/>
              </a:ext>
            </a:extLst>
          </p:cNvPr>
          <p:cNvSpPr txBox="1"/>
          <p:nvPr/>
        </p:nvSpPr>
        <p:spPr>
          <a:xfrm>
            <a:off x="1281223" y="1207257"/>
            <a:ext cx="9629553" cy="1001236"/>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07000"/>
              </a:lnSpc>
              <a:spcBef>
                <a:spcPts val="0"/>
              </a:spcBef>
              <a:spcAft>
                <a:spcPts val="0"/>
              </a:spcAft>
            </a:pPr>
            <a:r>
              <a:rPr lang="en-US" sz="2000" b="1" u="sng" dirty="0">
                <a:effectLst/>
                <a:latin typeface="Calibri" panose="020F0502020204030204" pitchFamily="34" charset="0"/>
                <a:ea typeface="Calibri" panose="020F0502020204030204" pitchFamily="34" charset="0"/>
                <a:cs typeface="Calibri" panose="020F0502020204030204" pitchFamily="34" charset="0"/>
              </a:rPr>
              <a:t>Torah Portion and Outline</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b="1" u="sng" dirty="0">
                <a:effectLst/>
                <a:latin typeface="Calibri" panose="020F0502020204030204" pitchFamily="34" charset="0"/>
                <a:ea typeface="Calibri" panose="020F0502020204030204" pitchFamily="34" charset="0"/>
                <a:cs typeface="Calibri" panose="020F0502020204030204" pitchFamily="34" charset="0"/>
              </a:rPr>
              <a:t>B</a:t>
            </a:r>
            <a:r>
              <a:rPr lang="en-US" b="1" u="sng" dirty="0">
                <a:latin typeface="Calibri" panose="020F0502020204030204" pitchFamily="34" charset="0"/>
                <a:ea typeface="Calibri" panose="020F0502020204030204" pitchFamily="34" charset="0"/>
                <a:cs typeface="Calibri" panose="020F0502020204030204" pitchFamily="34" charset="0"/>
              </a:rPr>
              <a:t>’reisheet</a:t>
            </a:r>
            <a:r>
              <a:rPr lang="en-US" sz="1800" b="1" u="sng" dirty="0">
                <a:effectLst/>
                <a:latin typeface="Calibri" panose="020F0502020204030204" pitchFamily="34" charset="0"/>
                <a:ea typeface="Calibri" panose="020F0502020204030204" pitchFamily="34" charset="0"/>
              </a:rPr>
              <a:t> 23:1 – 25:18</a:t>
            </a:r>
            <a:endParaRPr lang="en-US" sz="1600" u="sng"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Chapter 23:1 – 20</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a:effectLst/>
                <a:latin typeface="Calibri" panose="020F0502020204030204" pitchFamily="34" charset="0"/>
                <a:ea typeface="Calibri" panose="020F0502020204030204" pitchFamily="34" charset="0"/>
                <a:cs typeface="Arial" panose="020B0604020202020204" pitchFamily="34" charset="0"/>
              </a:rPr>
              <a:t>Sarah's Death and Burial”</a:t>
            </a:r>
            <a:r>
              <a:rPr lang="en-US" sz="1800" b="1" dirty="0">
                <a:effectLst/>
                <a:latin typeface="Calibri" panose="020F0502020204030204" pitchFamily="34" charset="0"/>
                <a:ea typeface="Calibri" panose="020F0502020204030204" pitchFamily="34" charset="0"/>
                <a:cs typeface="Calibri" panose="020F0502020204030204" pitchFamily="34" charset="0"/>
              </a:rPr>
              <a:t>		Chapter 24:1 – 67     “</a:t>
            </a:r>
            <a:r>
              <a:rPr lang="en-US" sz="1800" b="1" dirty="0">
                <a:effectLst/>
                <a:latin typeface="Calibri" panose="020F0502020204030204" pitchFamily="34" charset="0"/>
                <a:ea typeface="Calibri" panose="020F0502020204030204" pitchFamily="34" charset="0"/>
                <a:cs typeface="Arial" panose="020B0604020202020204" pitchFamily="34" charset="0"/>
              </a:rPr>
              <a:t>Isaac and Rebekah</a:t>
            </a:r>
            <a:r>
              <a:rPr lang="en-US" sz="1800" b="1" dirty="0">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Chapter 25:1 – 18	“</a:t>
            </a:r>
            <a:r>
              <a:rPr lang="en-US" sz="1800" b="1" dirty="0">
                <a:effectLst/>
                <a:latin typeface="Calibri" panose="020F0502020204030204" pitchFamily="34" charset="0"/>
                <a:ea typeface="Calibri" panose="020F0502020204030204" pitchFamily="34" charset="0"/>
                <a:cs typeface="Arial" panose="020B0604020202020204" pitchFamily="34" charset="0"/>
              </a:rPr>
              <a:t>Abraham's Death and His Descendants</a:t>
            </a: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F6671B-831F-F2A3-483B-5F89A6B934B9}"/>
              </a:ext>
            </a:extLst>
          </p:cNvPr>
          <p:cNvSpPr txBox="1"/>
          <p:nvPr/>
        </p:nvSpPr>
        <p:spPr>
          <a:xfrm>
            <a:off x="273084" y="2830964"/>
            <a:ext cx="11642651" cy="1001236"/>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07000"/>
              </a:lnSpc>
              <a:spcBef>
                <a:spcPts val="0"/>
              </a:spcBef>
              <a:spcAft>
                <a:spcPts val="0"/>
              </a:spcAft>
            </a:pPr>
            <a:r>
              <a:rPr lang="en-US" sz="2000" b="1" u="sng" dirty="0">
                <a:effectLst/>
                <a:latin typeface="Calibri" panose="020F0502020204030204" pitchFamily="34" charset="0"/>
                <a:ea typeface="Calibri" panose="020F0502020204030204" pitchFamily="34" charset="0"/>
                <a:cs typeface="Arial" panose="020B0604020202020204" pitchFamily="34" charset="0"/>
              </a:rPr>
              <a:t> Haftarah Parashah</a:t>
            </a:r>
            <a:r>
              <a:rPr lang="en-US" sz="2000" b="1" dirty="0">
                <a:effectLst/>
                <a:latin typeface="Calibri" panose="020F0502020204030204" pitchFamily="34" charset="0"/>
                <a:ea typeface="Calibri" panose="020F0502020204030204" pitchFamily="34" charset="0"/>
                <a:cs typeface="Arial" panose="020B0604020202020204" pitchFamily="34" charset="0"/>
              </a:rPr>
              <a:t>			</a:t>
            </a:r>
            <a:r>
              <a:rPr lang="en-US" sz="2000" b="1" u="sng" dirty="0">
                <a:effectLst/>
                <a:latin typeface="Calibri" panose="020F0502020204030204" pitchFamily="34" charset="0"/>
                <a:ea typeface="Calibri" panose="020F0502020204030204" pitchFamily="34" charset="0"/>
                <a:cs typeface="Calibri" panose="020F0502020204030204" pitchFamily="34" charset="0"/>
              </a:rPr>
              <a:t>1 Kings 1:1 -  31</a:t>
            </a: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Chapter 14:1 – 4    “</a:t>
            </a:r>
            <a:r>
              <a:rPr lang="en-US" sz="1800" b="1" dirty="0">
                <a:effectLst/>
                <a:latin typeface="Calibri" panose="020F0502020204030204" pitchFamily="34" charset="0"/>
                <a:ea typeface="Calibri" panose="020F0502020204030204" pitchFamily="34" charset="0"/>
                <a:cs typeface="Arial" panose="020B0604020202020204" pitchFamily="34" charset="0"/>
              </a:rPr>
              <a:t>David in His Old Age” </a:t>
            </a:r>
            <a:r>
              <a:rPr lang="en-US" b="1" dirty="0">
                <a:latin typeface="Calibri" panose="020F0502020204030204" pitchFamily="34" charset="0"/>
                <a:ea typeface="Calibri" panose="020F0502020204030204" pitchFamily="34" charset="0"/>
                <a:cs typeface="Arial" panose="020B0604020202020204" pitchFamily="34" charset="0"/>
              </a:rPr>
              <a:t>             	   	</a:t>
            </a:r>
            <a:r>
              <a:rPr lang="en-US" sz="1800" b="1" dirty="0">
                <a:effectLst/>
                <a:latin typeface="Calibri" panose="020F0502020204030204" pitchFamily="34" charset="0"/>
                <a:ea typeface="Calibri" panose="020F0502020204030204" pitchFamily="34" charset="0"/>
                <a:cs typeface="Arial" panose="020B0604020202020204" pitchFamily="34" charset="0"/>
              </a:rPr>
              <a:t>Chapter 1:5 – 10   “Adonijah Sets Himself Up as King”</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Chapter 1:11 – 27	“Nathan and Bathsheba Before David”	      	Chapter 1:28 – 3   “Solomon Anointed King”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922A30E0-9564-F458-1209-305905BC2DB6}"/>
              </a:ext>
            </a:extLst>
          </p:cNvPr>
          <p:cNvSpPr txBox="1"/>
          <p:nvPr/>
        </p:nvSpPr>
        <p:spPr>
          <a:xfrm>
            <a:off x="2277779" y="5683894"/>
            <a:ext cx="7633263" cy="769441"/>
          </a:xfrm>
          <a:prstGeom prst="rect">
            <a:avLst/>
          </a:prstGeom>
          <a:ln w="76200">
            <a:solidFill>
              <a:schemeClr val="tx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000" b="1" dirty="0">
                <a:ln w="0"/>
                <a:solidFill>
                  <a:schemeClr val="tx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During today’s Torah Parashah discussions consider:</a:t>
            </a:r>
          </a:p>
          <a:p>
            <a:pPr algn="ctr"/>
            <a:r>
              <a:rPr lang="en-US" sz="2400" b="1" dirty="0">
                <a:ln w="0"/>
                <a:solidFill>
                  <a:schemeClr val="tx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Where is Yeshua?    	How is this relevant to us today?</a:t>
            </a:r>
          </a:p>
        </p:txBody>
      </p:sp>
      <p:sp>
        <p:nvSpPr>
          <p:cNvPr id="9" name="TextBox 8">
            <a:extLst>
              <a:ext uri="{FF2B5EF4-FFF2-40B4-BE49-F238E27FC236}">
                <a16:creationId xmlns:a16="http://schemas.microsoft.com/office/drawing/2014/main" id="{870408B6-6FC2-83E9-2083-8FABBA2233D3}"/>
              </a:ext>
            </a:extLst>
          </p:cNvPr>
          <p:cNvSpPr txBox="1"/>
          <p:nvPr/>
        </p:nvSpPr>
        <p:spPr>
          <a:xfrm>
            <a:off x="2498610" y="4282405"/>
            <a:ext cx="7191598" cy="704873"/>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07000"/>
              </a:lnSpc>
              <a:spcBef>
                <a:spcPts val="0"/>
              </a:spcBef>
              <a:spcAft>
                <a:spcPts val="0"/>
              </a:spcAft>
            </a:pPr>
            <a:r>
              <a:rPr lang="en-US" sz="2000" b="1" u="sng" dirty="0">
                <a:effectLst/>
                <a:latin typeface="Calibri" panose="020F0502020204030204" pitchFamily="34" charset="0"/>
                <a:ea typeface="Calibri" panose="020F0502020204030204" pitchFamily="34" charset="0"/>
                <a:cs typeface="Arial" panose="020B0604020202020204" pitchFamily="34" charset="0"/>
              </a:rPr>
              <a:t>Gospel	Parashah</a:t>
            </a:r>
            <a:r>
              <a:rPr lang="en-US" sz="2000" b="1" dirty="0">
                <a:effectLst/>
                <a:latin typeface="Calibri" panose="020F0502020204030204" pitchFamily="34" charset="0"/>
                <a:ea typeface="Calibri" panose="020F0502020204030204" pitchFamily="34" charset="0"/>
                <a:cs typeface="Arial" panose="020B0604020202020204" pitchFamily="34" charset="0"/>
              </a:rPr>
              <a:t>			</a:t>
            </a:r>
            <a:r>
              <a:rPr lang="en-US" sz="2000" b="1" u="sng" dirty="0">
                <a:effectLst/>
                <a:latin typeface="Calibri" panose="020F0502020204030204" pitchFamily="34" charset="0"/>
                <a:ea typeface="Calibri" panose="020F0502020204030204" pitchFamily="34" charset="0"/>
                <a:cs typeface="Calibri" panose="020F0502020204030204" pitchFamily="34" charset="0"/>
              </a:rPr>
              <a:t>John 4:3 - 14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Chapter 4:3 - 14		“</a:t>
            </a:r>
            <a:r>
              <a:rPr lang="en-US" sz="1800" b="1" dirty="0">
                <a:effectLst/>
                <a:latin typeface="Calibri" panose="020F0502020204030204" pitchFamily="34" charset="0"/>
                <a:ea typeface="Calibri" panose="020F0502020204030204" pitchFamily="34" charset="0"/>
                <a:cs typeface="Arial" panose="020B0604020202020204" pitchFamily="34" charset="0"/>
              </a:rPr>
              <a:t>Yeshua and the Woman of Samaria” cont.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5188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60BBFD-2F96-00FF-DA1C-F1F513094D1A}"/>
              </a:ext>
            </a:extLst>
          </p:cNvPr>
          <p:cNvSpPr txBox="1"/>
          <p:nvPr/>
        </p:nvSpPr>
        <p:spPr>
          <a:xfrm>
            <a:off x="592765" y="1607856"/>
            <a:ext cx="6097772" cy="2153731"/>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In Chapter 23 we read of Sarah’s death and burial.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Why were Ephron and Abraham so insistent concerning the burial property?</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b="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Scholar Question</a:t>
            </a:r>
            <a:r>
              <a:rPr lang="en-US" sz="1800" dirty="0">
                <a:effectLst/>
                <a:latin typeface="Calibri" panose="020F0502020204030204" pitchFamily="34" charset="0"/>
                <a:ea typeface="Calibri" panose="020F0502020204030204" pitchFamily="34" charset="0"/>
                <a:cs typeface="Calibri" panose="020F0502020204030204" pitchFamily="34" charset="0"/>
              </a:rPr>
              <a:t>-research and discuss the burial place’s two names and their meanings.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How is this burial place relevant to us today?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Who were the Hittites mentioned in verse 10?</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itle 12">
            <a:extLst>
              <a:ext uri="{FF2B5EF4-FFF2-40B4-BE49-F238E27FC236}">
                <a16:creationId xmlns:a16="http://schemas.microsoft.com/office/drawing/2014/main" id="{3B4A5FC5-5BBF-22CF-10E8-6E89AD389BE0}"/>
              </a:ext>
            </a:extLst>
          </p:cNvPr>
          <p:cNvSpPr txBox="1">
            <a:spLocks/>
          </p:cNvSpPr>
          <p:nvPr/>
        </p:nvSpPr>
        <p:spPr>
          <a:xfrm>
            <a:off x="2297485" y="205563"/>
            <a:ext cx="7597030" cy="1059712"/>
          </a:xfrm>
          <a:prstGeom prst="rect">
            <a:avLst/>
          </a:prstGeom>
          <a:ln w="57150"/>
        </p:spPr>
        <p:style>
          <a:lnRef idx="2">
            <a:schemeClr val="dk1"/>
          </a:lnRef>
          <a:fillRef idx="1">
            <a:schemeClr val="lt1"/>
          </a:fillRef>
          <a:effectRef idx="0">
            <a:schemeClr val="dk1"/>
          </a:effectRef>
          <a:fontRef idx="minor">
            <a:schemeClr val="dk1"/>
          </a:fontRef>
        </p:style>
        <p:txBody>
          <a:bodyPr>
            <a:noAutofit/>
          </a:bodyPr>
          <a:lstStyle>
            <a:lvl1pPr algn="l" defTabSz="914400" rtl="0" eaLnBrk="1" latinLnBrk="0" hangingPunct="1">
              <a:lnSpc>
                <a:spcPct val="90000"/>
              </a:lnSpc>
              <a:spcBef>
                <a:spcPct val="0"/>
              </a:spcBef>
              <a:buNone/>
              <a:defRPr sz="54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200" b="1" dirty="0">
                <a:solidFill>
                  <a:schemeClr val="tx1"/>
                </a:solidFill>
              </a:rPr>
              <a:t>TORAH PARASHAH #5 “CHAYEI SARAH”</a:t>
            </a:r>
          </a:p>
          <a:p>
            <a:pPr algn="ctr"/>
            <a:r>
              <a:rPr lang="en-US" sz="3200" b="1" u="sng" dirty="0">
                <a:effectLst/>
                <a:latin typeface="Calibri" panose="020F0502020204030204" pitchFamily="34" charset="0"/>
                <a:ea typeface="Calibri" panose="020F0502020204030204" pitchFamily="34" charset="0"/>
                <a:cs typeface="Calibri" panose="020F0502020204030204" pitchFamily="34" charset="0"/>
              </a:rPr>
              <a:t>B</a:t>
            </a:r>
            <a:r>
              <a:rPr lang="en-US" sz="3200" b="1" u="sng" dirty="0">
                <a:latin typeface="Calibri" panose="020F0502020204030204" pitchFamily="34" charset="0"/>
                <a:ea typeface="Calibri" panose="020F0502020204030204" pitchFamily="34" charset="0"/>
                <a:cs typeface="Calibri" panose="020F0502020204030204" pitchFamily="34" charset="0"/>
              </a:rPr>
              <a:t>’reisheet</a:t>
            </a:r>
            <a:r>
              <a:rPr lang="en-US" sz="3200" b="1" u="sng" dirty="0">
                <a:effectLst/>
                <a:latin typeface="Calibri" panose="020F0502020204030204" pitchFamily="34" charset="0"/>
                <a:ea typeface="Calibri" panose="020F0502020204030204" pitchFamily="34" charset="0"/>
              </a:rPr>
              <a:t> 23:1 – 25:18</a:t>
            </a:r>
            <a:r>
              <a:rPr lang="en-US" sz="3200" b="1" dirty="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844111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2">
            <a:extLst>
              <a:ext uri="{FF2B5EF4-FFF2-40B4-BE49-F238E27FC236}">
                <a16:creationId xmlns:a16="http://schemas.microsoft.com/office/drawing/2014/main" id="{2CD8B514-7875-E295-F0FB-00811BED1A6C}"/>
              </a:ext>
            </a:extLst>
          </p:cNvPr>
          <p:cNvSpPr txBox="1">
            <a:spLocks/>
          </p:cNvSpPr>
          <p:nvPr/>
        </p:nvSpPr>
        <p:spPr>
          <a:xfrm>
            <a:off x="2297485" y="205563"/>
            <a:ext cx="7597030" cy="1059712"/>
          </a:xfrm>
          <a:prstGeom prst="rect">
            <a:avLst/>
          </a:prstGeom>
          <a:ln w="57150"/>
        </p:spPr>
        <p:style>
          <a:lnRef idx="2">
            <a:schemeClr val="dk1"/>
          </a:lnRef>
          <a:fillRef idx="1">
            <a:schemeClr val="lt1"/>
          </a:fillRef>
          <a:effectRef idx="0">
            <a:schemeClr val="dk1"/>
          </a:effectRef>
          <a:fontRef idx="minor">
            <a:schemeClr val="dk1"/>
          </a:fontRef>
        </p:style>
        <p:txBody>
          <a:bodyPr>
            <a:noAutofit/>
          </a:bodyPr>
          <a:lstStyle>
            <a:lvl1pPr algn="l" defTabSz="914400" rtl="0" eaLnBrk="1" latinLnBrk="0" hangingPunct="1">
              <a:lnSpc>
                <a:spcPct val="90000"/>
              </a:lnSpc>
              <a:spcBef>
                <a:spcPct val="0"/>
              </a:spcBef>
              <a:buNone/>
              <a:defRPr sz="5400" b="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200" b="1" dirty="0">
                <a:solidFill>
                  <a:schemeClr val="tx1"/>
                </a:solidFill>
              </a:rPr>
              <a:t>TORAH PARASHAH #5 “CHAYEI SARAH”</a:t>
            </a:r>
          </a:p>
          <a:p>
            <a:pPr algn="ctr"/>
            <a:r>
              <a:rPr lang="en-US" sz="3200" b="1" u="sng" dirty="0">
                <a:effectLst/>
                <a:latin typeface="Calibri" panose="020F0502020204030204" pitchFamily="34" charset="0"/>
                <a:ea typeface="Calibri" panose="020F0502020204030204" pitchFamily="34" charset="0"/>
                <a:cs typeface="Calibri" panose="020F0502020204030204" pitchFamily="34" charset="0"/>
              </a:rPr>
              <a:t>B</a:t>
            </a:r>
            <a:r>
              <a:rPr lang="en-US" sz="3200" b="1" u="sng" dirty="0">
                <a:latin typeface="Calibri" panose="020F0502020204030204" pitchFamily="34" charset="0"/>
                <a:ea typeface="Calibri" panose="020F0502020204030204" pitchFamily="34" charset="0"/>
                <a:cs typeface="Calibri" panose="020F0502020204030204" pitchFamily="34" charset="0"/>
              </a:rPr>
              <a:t>’reisheet</a:t>
            </a:r>
            <a:r>
              <a:rPr lang="en-US" sz="3200" b="1" u="sng" dirty="0">
                <a:effectLst/>
                <a:latin typeface="Calibri" panose="020F0502020204030204" pitchFamily="34" charset="0"/>
                <a:ea typeface="Calibri" panose="020F0502020204030204" pitchFamily="34" charset="0"/>
              </a:rPr>
              <a:t> 23:1 – 25:18</a:t>
            </a:r>
            <a:r>
              <a:rPr lang="en-US" sz="3200" b="1" dirty="0">
                <a:solidFill>
                  <a:schemeClr val="bg1"/>
                </a:solidFill>
              </a:rPr>
              <a:t>”</a:t>
            </a:r>
            <a:endParaRPr lang="en-US" sz="3200" dirty="0">
              <a:solidFill>
                <a:schemeClr val="bg1"/>
              </a:solidFill>
            </a:endParaRPr>
          </a:p>
        </p:txBody>
      </p:sp>
      <p:sp>
        <p:nvSpPr>
          <p:cNvPr id="4" name="TextBox 3">
            <a:extLst>
              <a:ext uri="{FF2B5EF4-FFF2-40B4-BE49-F238E27FC236}">
                <a16:creationId xmlns:a16="http://schemas.microsoft.com/office/drawing/2014/main" id="{307E56E5-F6B6-2838-C57E-E30FEA759BB4}"/>
              </a:ext>
            </a:extLst>
          </p:cNvPr>
          <p:cNvSpPr txBox="1"/>
          <p:nvPr/>
        </p:nvSpPr>
        <p:spPr>
          <a:xfrm>
            <a:off x="784151" y="1644473"/>
            <a:ext cx="6097772" cy="4228273"/>
          </a:xfrm>
          <a:prstGeom prst="rect">
            <a:avLst/>
          </a:prstGeom>
          <a:ln w="76200"/>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In Chapter 24 we read of Abraham compelling his servant to bind himself by oath to choose a wife for Isaac from Abraham’s family back home and not from the daughters of Canaan.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5.  Why doesn’t Abraham want the servant to take Isaac to Abraham’s hometown?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1800" b="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6.  Review Question</a:t>
            </a:r>
            <a:r>
              <a:rPr lang="en-US" sz="1800" dirty="0">
                <a:effectLst/>
                <a:latin typeface="Calibri" panose="020F0502020204030204" pitchFamily="34" charset="0"/>
                <a:ea typeface="Calibri" panose="020F0502020204030204" pitchFamily="34" charset="0"/>
                <a:cs typeface="Calibri" panose="020F0502020204030204" pitchFamily="34" charset="0"/>
              </a:rPr>
              <a:t>-What does 24:12 reveal of the servant’s heart when it states, “And he said, O YHWH, Elohim of my master Abraham, I pray thee, to have a good encounter this day and show mercy unto my master Abraham.”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1800" b="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7.  Review Question</a:t>
            </a:r>
            <a:r>
              <a:rPr lang="en-US" sz="1800" dirty="0">
                <a:effectLst/>
                <a:latin typeface="Calibri" panose="020F0502020204030204" pitchFamily="34" charset="0"/>
                <a:ea typeface="Calibri" panose="020F0502020204030204" pitchFamily="34" charset="0"/>
                <a:cs typeface="Calibri" panose="020F0502020204030204" pitchFamily="34" charset="0"/>
              </a:rPr>
              <a:t>-In 24:14, what is the servant’s action called and why?</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8.  “And whatsoever you do, do it heartily, as to YHWH and not to men.” (Colossians 3:23) How do Abraham and his servant demonstrate this principle?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5199425"/>
      </p:ext>
    </p:extLst>
  </p:cSld>
  <p:clrMapOvr>
    <a:masterClrMapping/>
  </p:clrMapOvr>
</p:sld>
</file>

<file path=ppt/theme/theme1.xml><?xml version="1.0" encoding="utf-8"?>
<a:theme xmlns:a="http://schemas.openxmlformats.org/drawingml/2006/main" name="Office Theme">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rdant pitch deck" id="{6168B692-48E4-4067-93F7-E4162F55EDB9}" vid="{199D32BF-5E1B-4EE7-9521-562FD6992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C8B65F-C127-4D9D-85FF-7D9CEB80A627}">
  <ds:schemaRefs>
    <ds:schemaRef ds:uri="http://schemas.microsoft.com/sharepoint/v3/contenttype/forms"/>
  </ds:schemaRefs>
</ds:datastoreItem>
</file>

<file path=customXml/itemProps2.xml><?xml version="1.0" encoding="utf-8"?>
<ds:datastoreItem xmlns:ds="http://schemas.openxmlformats.org/officeDocument/2006/customXml" ds:itemID="{6FA649EB-F146-4448-BC07-06DD62AC0B1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4A8CDE4D-A18E-444B-9AD2-CDC9B2FAD7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{203B9597-7D0D-4D49-B6A5-198F07C664BF}tf16411175_win32</Template>
  <TotalTime>51</TotalTime>
  <Words>1591</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Tenorite </vt:lpstr>
      <vt:lpstr>Tenorite Bold</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Fairall</dc:creator>
  <cp:lastModifiedBy>David Fairall</cp:lastModifiedBy>
  <cp:revision>8</cp:revision>
  <dcterms:created xsi:type="dcterms:W3CDTF">2023-11-09T19:14:00Z</dcterms:created>
  <dcterms:modified xsi:type="dcterms:W3CDTF">2023-11-09T20:05:06Z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