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8" r:id="rId6"/>
    <p:sldId id="287" r:id="rId7"/>
    <p:sldId id="28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0" d="100"/>
          <a:sy n="60" d="100"/>
        </p:scale>
        <p:origin x="840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B’reisheet 1:1 – 6:8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I SAMUEL 20:18 – 42	MATTHEW 24:29 - 36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2A87D-FB64-9C17-0681-4F5355D1F5E6}"/>
              </a:ext>
            </a:extLst>
          </p:cNvPr>
          <p:cNvSpPr txBox="1"/>
          <p:nvPr/>
        </p:nvSpPr>
        <p:spPr>
          <a:xfrm>
            <a:off x="3048184" y="1828800"/>
            <a:ext cx="609245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TORAH PARASHAH “B’REISHEET”</a:t>
            </a:r>
            <a:r>
              <a:rPr lang="en-US" sz="4400" b="1" dirty="0">
                <a:solidFill>
                  <a:schemeClr val="bg1"/>
                </a:solidFill>
              </a:rPr>
              <a:t>”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7355719D-CF69-A403-03D2-A83D232DDD95}"/>
              </a:ext>
            </a:extLst>
          </p:cNvPr>
          <p:cNvSpPr txBox="1">
            <a:spLocks/>
          </p:cNvSpPr>
          <p:nvPr/>
        </p:nvSpPr>
        <p:spPr>
          <a:xfrm>
            <a:off x="2780347" y="152400"/>
            <a:ext cx="662812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TORAH PARASHAH “B’REISHEET”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34BD6-D0DD-ADED-6CDB-C9F60AEFC6EC}"/>
              </a:ext>
            </a:extLst>
          </p:cNvPr>
          <p:cNvSpPr txBox="1"/>
          <p:nvPr/>
        </p:nvSpPr>
        <p:spPr>
          <a:xfrm>
            <a:off x="531812" y="1600200"/>
            <a:ext cx="6858184" cy="3009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Haftarah Parashah Questions for Discussion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Samuel 20:18 – 42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week’s Haftarah reading’s story started in verse one. Why do you think this Scripture portion was paired with the Torah portion?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we gain insight into the depth of love Jonathan had for David. Do you believe this was a good thing or bad thing that they had this relationship?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love they have for each other influence David’s actions after Jonathan is dead?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lesson can be applied to our lives from this story?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82282B82-19CB-A778-8A57-010E9385DCA0}"/>
              </a:ext>
            </a:extLst>
          </p:cNvPr>
          <p:cNvSpPr txBox="1">
            <a:spLocks/>
          </p:cNvSpPr>
          <p:nvPr/>
        </p:nvSpPr>
        <p:spPr>
          <a:xfrm>
            <a:off x="2780347" y="152400"/>
            <a:ext cx="662812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TORAH PARASHAH “B’REISHEET”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0D295-CD00-0F49-3B7A-BE52DC535E8C}"/>
              </a:ext>
            </a:extLst>
          </p:cNvPr>
          <p:cNvSpPr txBox="1"/>
          <p:nvPr/>
        </p:nvSpPr>
        <p:spPr>
          <a:xfrm>
            <a:off x="760412" y="1371600"/>
            <a:ext cx="7696200" cy="3042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Gospel Parashah Questions for Discussion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24:29 – 36</a:t>
            </a:r>
          </a:p>
          <a:p>
            <a:pPr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Gospel portion is ending Yeshua’s narrative of the End Times, started in 24:1, with the coming of the Son of Man at the end.  In the section “The Coming of the Son of Man”: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Yeshua mean by the title “Son of Man”?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verses 29 – 31, one reference Bible has 18 verse references from eight different books of the Tannach. Can you name any of them? Why this section is so important in the End Times?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these verses fit into the Good News of Yeshua?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E7F99298-021B-CF1E-01A4-496F49D8B33F}"/>
              </a:ext>
            </a:extLst>
          </p:cNvPr>
          <p:cNvSpPr txBox="1">
            <a:spLocks/>
          </p:cNvSpPr>
          <p:nvPr/>
        </p:nvSpPr>
        <p:spPr>
          <a:xfrm>
            <a:off x="2780347" y="152400"/>
            <a:ext cx="662812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TORAH PARASHAH “B’REISHEET”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8846F-01EF-5144-B29D-A41DBA9ACA76}"/>
              </a:ext>
            </a:extLst>
          </p:cNvPr>
          <p:cNvSpPr txBox="1"/>
          <p:nvPr/>
        </p:nvSpPr>
        <p:spPr>
          <a:xfrm>
            <a:off x="646111" y="1371600"/>
            <a:ext cx="7886701" cy="4195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Gospel Parashah Questions for Discussion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24:29 – 36</a:t>
            </a:r>
          </a:p>
          <a:p>
            <a:pPr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lesson of the fig tree is a very interesting story.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lesson of the fig tree?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did Yeshua put this lesson of the fig tree at this point of the End Times narrative in chapter 24?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last verse of this week’s Gospel Parashah has an interesting angle to it.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verse go along with the lesson of the fig tree?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amazing aspect does this one verse tell us regarding Abba YHWH and Yeshua?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else is this entire chapter 24 tied into the creation of Adam and Eve? (Hint- you have to cheat a little by reading the rest of this chapter to get why I ask this!)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7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E91F467-4399-3B2D-25BE-6FD260256DC6}"/>
              </a:ext>
            </a:extLst>
          </p:cNvPr>
          <p:cNvSpPr txBox="1">
            <a:spLocks/>
          </p:cNvSpPr>
          <p:nvPr/>
        </p:nvSpPr>
        <p:spPr>
          <a:xfrm>
            <a:off x="1138237" y="701713"/>
            <a:ext cx="9915525" cy="48013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Blessing Before the Reading of the Torah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6294C-FEAE-E4F4-8EBB-A3D6DA8EFF22}"/>
              </a:ext>
            </a:extLst>
          </p:cNvPr>
          <p:cNvSpPr txBox="1"/>
          <p:nvPr/>
        </p:nvSpPr>
        <p:spPr>
          <a:xfrm>
            <a:off x="1875359" y="1842817"/>
            <a:ext cx="8228627" cy="378565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[Leader:]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r’chu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et Yah-u-eh ha-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m’vo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rach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Yahueh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the Blessed One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[All:]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Yah-u-eh, ha-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m’vo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rach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l’o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-lam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-ed!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Blessed is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Yahueh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the Blessed One, for all eternity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[Leader:]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Yah-u-eh ha-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m’vo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rach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l’o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-lam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-ed!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E22AA-56B0-ED33-079F-B05D2EBEBA77}"/>
              </a:ext>
            </a:extLst>
          </p:cNvPr>
          <p:cNvSpPr txBox="1"/>
          <p:nvPr/>
        </p:nvSpPr>
        <p:spPr>
          <a:xfrm>
            <a:off x="1687032" y="250785"/>
            <a:ext cx="8817935" cy="618630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Yah-u-eh, E-lo-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hei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-nu me-lech ha-o-lam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Blessed are You,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Yahueh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our Elohim, King of the Universe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-char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-nu-mi-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ha-a-min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Who has chosen us from among all peoples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v’na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-tan la-nu et-To-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-to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And gave us His Torah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Yah-u-eh, 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Blessed are You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Yahueh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[All:]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(Baruch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Sh’mo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 His Name  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no-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tein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ha-torah.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Giver of the Torah!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[All:]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(A-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9262B3D-23E0-1A20-1AFB-82C731AC330E}"/>
              </a:ext>
            </a:extLst>
          </p:cNvPr>
          <p:cNvSpPr txBox="1">
            <a:spLocks/>
          </p:cNvSpPr>
          <p:nvPr/>
        </p:nvSpPr>
        <p:spPr>
          <a:xfrm>
            <a:off x="816816" y="253545"/>
            <a:ext cx="10377495" cy="48013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3030538" algn="l"/>
              </a:tabLst>
            </a:pPr>
            <a:r>
              <a:rPr lang="en-US" sz="28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TORAH READING B’reisheet 2:4 - 25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A22D7-E4A2-438F-8285-1E443117A768}"/>
              </a:ext>
            </a:extLst>
          </p:cNvPr>
          <p:cNvSpPr txBox="1"/>
          <p:nvPr/>
        </p:nvSpPr>
        <p:spPr>
          <a:xfrm>
            <a:off x="816816" y="1371600"/>
            <a:ext cx="10586299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l" rtl="0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(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4) These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are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the generations of the heavens and of the earth when they were created, in the day that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made the earth and the heavens, (5) And every plant of the field before it was in the earth, and every herb of the field before it grew: for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had not caused it to rain upon the earth, and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there was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not a man to till the ground. (6) But there went up a mist from the earth and watered the whole face of the ground. (7)  And YHWH Elohim formed man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of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the dust of the ground and breathed into his nostrils the breath of life; and man became a living soul. (8) And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planted a garden eastward in Eden; and there he put the man whom he had formed. (9) And out of the ground made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to grow every tree that is pleasant to the sight, and good for food; the tree of life also in the midst of the garden, and the tree of knowledge of good and evil. (10) And a river went out of Eden to water the garden; and from thence it was parted and became into four heads.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(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11) The name of the first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Pison: that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it which </a:t>
            </a:r>
            <a:r>
              <a:rPr lang="en-US" sz="1800" b="0" i="0" u="none" strike="noStrike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compasseth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the whole land of Havilah, where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there 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gold; (12) And the gold of that land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good: there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bdellium and the onyx stone. (13) And the name of the second river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Gihon: the same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it that </a:t>
            </a:r>
            <a:r>
              <a:rPr lang="en-US" sz="1800" b="0" i="0" u="none" strike="noStrike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compasseth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the whole land of Ethiopia. 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F0A00D-7391-853D-F8BA-44F1B29800B4}"/>
              </a:ext>
            </a:extLst>
          </p:cNvPr>
          <p:cNvSpPr txBox="1">
            <a:spLocks/>
          </p:cNvSpPr>
          <p:nvPr/>
        </p:nvSpPr>
        <p:spPr>
          <a:xfrm>
            <a:off x="816816" y="253545"/>
            <a:ext cx="10377495" cy="48013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3030538" algn="l"/>
              </a:tabLst>
            </a:pPr>
            <a:r>
              <a:rPr lang="en-US" sz="28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TORAH READING B’reisheet 2:4 - 25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687FA-48D9-97E5-DB4B-AD8932CB4882}"/>
              </a:ext>
            </a:extLst>
          </p:cNvPr>
          <p:cNvSpPr txBox="1"/>
          <p:nvPr/>
        </p:nvSpPr>
        <p:spPr>
          <a:xfrm>
            <a:off x="667912" y="1219200"/>
            <a:ext cx="10852999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l" rtl="0"/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(14) And the name of the third river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Hiddekel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: that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it which </a:t>
            </a:r>
            <a:r>
              <a:rPr lang="en-US" sz="1800" b="0" i="0" u="none" strike="noStrike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goeth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toward the east of Assyria. And the fourth river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Euphrates. (15)  And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took the man and put him into the garden of Eden to dress it and to keep it. (16) And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commanded the man, saying, Of every tree of the garden thou mayest freely eat: (17) But of the tree of the knowledge of good and evil, thou shalt not eat of it: for in the day that thou </a:t>
            </a:r>
            <a:r>
              <a:rPr lang="en-US" sz="1800" b="0" i="0" u="none" strike="noStrike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eatest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thereof thou shalt surely die. (18)  And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said,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It 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not good that the man should be alone; I will make him an help meet for him. 19) And out of the ground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formed every beast of the field, and every fowl of the air; and brought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them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unto Adam to see what he would call them: and whatsoever Adam called every living creature, that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was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the name thereof. (20) And Adam gave names to all cattle, and to the fowl of the air, and to every beast of the field; but for Adam there was not found an help meet for him. (21) And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caused a deep sleep to fall upon Adam, and he slept: and he took one of his ribs, and closed up the flesh instead thereof; (22) And the rib, which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YHWH Elohim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had taken from man, made he a woman, and brought her unto the man. (23) And Adam said, This </a:t>
            </a:r>
            <a:r>
              <a:rPr lang="en-US" sz="1800" b="0" i="1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is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Verdana" panose="020B0604030504040204" pitchFamily="34" charset="0"/>
              </a:rPr>
              <a:t> now bone of my bones, and flesh of my flesh: she shall be called Woman, because she was taken out of Man. (24) Therefore shall a man leave his father and his mother, and shall cleave unto his wife: and they shall be one flesh. (25) And they were both naked, the man and his wife, and were not ashamed. </a:t>
            </a:r>
          </a:p>
        </p:txBody>
      </p:sp>
    </p:spTree>
    <p:extLst>
      <p:ext uri="{BB962C8B-B14F-4D97-AF65-F5344CB8AC3E}">
        <p14:creationId xmlns:p14="http://schemas.microsoft.com/office/powerpoint/2010/main" val="190191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A31E9-CE48-C45C-BB03-50CAC900D5CE}"/>
              </a:ext>
            </a:extLst>
          </p:cNvPr>
          <p:cNvSpPr txBox="1">
            <a:spLocks/>
          </p:cNvSpPr>
          <p:nvPr/>
        </p:nvSpPr>
        <p:spPr>
          <a:xfrm>
            <a:off x="1441596" y="148855"/>
            <a:ext cx="9308806" cy="510365"/>
          </a:xfrm>
          <a:prstGeom prst="rect">
            <a:avLst/>
          </a:prstGeom>
          <a:ln w="762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cap="all" spc="1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Blessing after the reading of the Torah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E94AD-C80F-F903-912B-492AFEBF3D0D}"/>
              </a:ext>
            </a:extLst>
          </p:cNvPr>
          <p:cNvSpPr txBox="1"/>
          <p:nvPr/>
        </p:nvSpPr>
        <p:spPr>
          <a:xfrm>
            <a:off x="2044994" y="918022"/>
            <a:ext cx="8102010" cy="563231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[Leader:]	</a:t>
            </a: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Yah-u-eh, E-lo-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hei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-nu me-lech ha-o-lam</a:t>
            </a:r>
          </a:p>
          <a:p>
            <a:pPr marL="0" indent="0" algn="ctr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Blessed are You,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Yahueh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our Elohim, King of the Universe</a:t>
            </a:r>
          </a:p>
          <a:p>
            <a:pPr marL="0" indent="0" algn="ctr"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-tan la-nu to-rat e-met</a:t>
            </a:r>
          </a:p>
          <a:p>
            <a:pPr marL="0" indent="0" algn="ctr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Who has given us the Torah of truth</a:t>
            </a:r>
          </a:p>
          <a:p>
            <a:pPr marL="0" indent="0" algn="ctr"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v’cha-yei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o-lam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-ta be-to-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chei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-nu</a:t>
            </a:r>
          </a:p>
          <a:p>
            <a:pPr marL="0" indent="0" algn="ctr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and planted everlasting life within us!</a:t>
            </a:r>
          </a:p>
          <a:p>
            <a:pPr marL="0" indent="0" algn="ctr"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Yah-u-eh, </a:t>
            </a: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Blessed are You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Yahueh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0" indent="0" algn="ctr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[All:] (Ba-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ruch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Sh’mo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!)</a:t>
            </a:r>
          </a:p>
          <a:p>
            <a:pPr marL="0" indent="0" algn="ctr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Bless His Name</a:t>
            </a:r>
          </a:p>
          <a:p>
            <a:pPr marL="0" indent="0" algn="ctr"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no-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ha-To-rah </a:t>
            </a:r>
          </a:p>
          <a:p>
            <a:pPr marL="0" indent="0" algn="ctr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Giver of the Torah!</a:t>
            </a:r>
          </a:p>
          <a:p>
            <a:pPr marL="0" indent="0" algn="ctr"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[All:] (A-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733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80347" y="152400"/>
            <a:ext cx="6628129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TORAH PARASHAH “B’REISHEET”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D4B8E-04A1-0208-EB72-F84837B3CDA6}"/>
              </a:ext>
            </a:extLst>
          </p:cNvPr>
          <p:cNvSpPr txBox="1"/>
          <p:nvPr/>
        </p:nvSpPr>
        <p:spPr>
          <a:xfrm>
            <a:off x="531810" y="1019007"/>
            <a:ext cx="10972800" cy="1561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Week’s Torah Portions and Outlines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B’reisheet 1:1 – 6:8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1:1 – 31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“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Creation of the World		Chapter 2:1 – 3       “The Seventh Day, Elohim Rests”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2:4 – 25	“The Creation of Man and Woman”	Chapter 3:1 – 24     “The Fall”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4:1 – 26	“Cain and Abel”			Chapter 5:1 – 32     “Adam's Descendants to Noah”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6:1 – 8	“Increasing Corruption on Earth”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9F7F5-F3A7-C476-377C-6519807712A3}"/>
              </a:ext>
            </a:extLst>
          </p:cNvPr>
          <p:cNvSpPr txBox="1"/>
          <p:nvPr/>
        </p:nvSpPr>
        <p:spPr>
          <a:xfrm>
            <a:off x="2322510" y="2893697"/>
            <a:ext cx="7543800" cy="671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Week’s Haftarah Parashah and Outline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Samuel 20:18 - 42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20:18 – 42		“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Jonathan Warns David” cont.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4D1FF-62E2-AB23-4FEB-E4D477302F2B}"/>
              </a:ext>
            </a:extLst>
          </p:cNvPr>
          <p:cNvSpPr txBox="1"/>
          <p:nvPr/>
        </p:nvSpPr>
        <p:spPr>
          <a:xfrm>
            <a:off x="684211" y="3964303"/>
            <a:ext cx="10820399" cy="968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Week’s Gospel Parashah and Outline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24:29 - 36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24:29 – 31	     “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Coming of the Son of Man”	Chapter 24:32 – 35	“The Lesson of the Fig Tree”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24:36	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“No One Knows That Day and Hour”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F2CC5-3F74-7A95-7B44-2C276254F593}"/>
              </a:ext>
            </a:extLst>
          </p:cNvPr>
          <p:cNvSpPr txBox="1"/>
          <p:nvPr/>
        </p:nvSpPr>
        <p:spPr>
          <a:xfrm>
            <a:off x="2393239" y="5559951"/>
            <a:ext cx="7633263" cy="76944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today’s Torah Parashah discussions consider:</a:t>
            </a: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is Yeshua?    	How is this relevant to us today?</a:t>
            </a:r>
          </a:p>
        </p:txBody>
      </p:sp>
    </p:spTree>
    <p:extLst>
      <p:ext uri="{BB962C8B-B14F-4D97-AF65-F5344CB8AC3E}">
        <p14:creationId xmlns:p14="http://schemas.microsoft.com/office/powerpoint/2010/main" val="299594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3D3A3-B412-8A0D-947B-29F869873EDC}"/>
              </a:ext>
            </a:extLst>
          </p:cNvPr>
          <p:cNvSpPr txBox="1"/>
          <p:nvPr/>
        </p:nvSpPr>
        <p:spPr>
          <a:xfrm>
            <a:off x="531812" y="1981200"/>
            <a:ext cx="8454472" cy="3931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Torah Parashah Questions for Discussion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B’reisheet 1:1 – 6:8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one is the narrative of the creation of the world. This is such a vast subject that we could spend a month of Sundays on it and still not cover everything in this chapter!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stands out to you in this creation story?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said the Bible is not a science book, but there is a lot of science in the Bible. What scientific facts and methods can you identify in this chapter?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verse 27 it says Elohim created man in His image, male and female. Explain what this verse means to you in your own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two describes the creation of humans. I thought Elohim made mankind in chapter one. Did Elohim create humans twice or is there another explanation?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three describes the  fall of man and its consequences. Describe the importance of this event and where else in the Scriptures it is referenced.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31C912BA-ABCE-7D38-46C6-CB0BCC209CE0}"/>
              </a:ext>
            </a:extLst>
          </p:cNvPr>
          <p:cNvSpPr txBox="1">
            <a:spLocks/>
          </p:cNvSpPr>
          <p:nvPr/>
        </p:nvSpPr>
        <p:spPr>
          <a:xfrm>
            <a:off x="2780347" y="152400"/>
            <a:ext cx="662812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TORAH PARASHAH “B’REISHEET”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9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C3D8D003-BA9D-CCE2-8D09-91D3A174AD6C}"/>
              </a:ext>
            </a:extLst>
          </p:cNvPr>
          <p:cNvSpPr txBox="1">
            <a:spLocks/>
          </p:cNvSpPr>
          <p:nvPr/>
        </p:nvSpPr>
        <p:spPr>
          <a:xfrm>
            <a:off x="2780347" y="152400"/>
            <a:ext cx="662812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TORAH PARASHAH “B’REISHEET”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D4BBD-C446-6593-77AE-87600BCFC39E}"/>
              </a:ext>
            </a:extLst>
          </p:cNvPr>
          <p:cNvSpPr txBox="1"/>
          <p:nvPr/>
        </p:nvSpPr>
        <p:spPr>
          <a:xfrm>
            <a:off x="760412" y="1371600"/>
            <a:ext cx="6858000" cy="482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Torah Parashah Questions for Discussion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B’reisheet 1:1 – 6:8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four has the heinous crime of murder being committed for the first time among humans. What </a:t>
            </a:r>
          </a:p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went wrong?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Chapter four, it states, 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YHWH had respect unto Abel and to his offering: But unto Cain and to his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offering he had not respect.” Why is that?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Many times in Scripture genealogies are given. Why is this so? What does this genealogical listing in Chapter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ive prove or show for us?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The first eight verses of chapter six has the most interesting story of “Benei Elohim,” Nephilim, shows us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Elohim can repent, and Elohim almost blotted out all humans. What are your thoughts or comments on this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8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43</TotalTime>
  <Words>1895</Words>
  <Application>Microsoft Office PowerPoint</Application>
  <PresentationFormat>Custom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Verdana</vt:lpstr>
      <vt:lpstr>Books Classic 16x9</vt:lpstr>
      <vt:lpstr>PowerPoint Presentation</vt:lpstr>
      <vt:lpstr>Title and Content Layout with List</vt:lpstr>
      <vt:lpstr>Title and Content Layout with List</vt:lpstr>
      <vt:lpstr>Title and Content Layout with List</vt:lpstr>
      <vt:lpstr>Title and Content Layout with List</vt:lpstr>
      <vt:lpstr>Title and Content Layout with List</vt:lpstr>
      <vt:lpstr>TORAH PARASHAH “B’REISHEET”</vt:lpstr>
      <vt:lpstr>Title and Content Layout with List</vt:lpstr>
      <vt:lpstr>Title and Content Layout with List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Fairall</dc:creator>
  <cp:lastModifiedBy>David Fairall</cp:lastModifiedBy>
  <cp:revision>5</cp:revision>
  <dcterms:created xsi:type="dcterms:W3CDTF">2023-10-12T19:21:16Z</dcterms:created>
  <dcterms:modified xsi:type="dcterms:W3CDTF">2023-10-12T20:04:55Z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